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0"/>
  </p:notesMasterIdLst>
  <p:sldIdLst>
    <p:sldId id="256" r:id="rId2"/>
    <p:sldId id="301" r:id="rId3"/>
    <p:sldId id="302" r:id="rId4"/>
    <p:sldId id="266" r:id="rId5"/>
    <p:sldId id="304" r:id="rId6"/>
    <p:sldId id="303" r:id="rId7"/>
    <p:sldId id="305" r:id="rId8"/>
    <p:sldId id="306" r:id="rId9"/>
  </p:sldIdLst>
  <p:sldSz cx="9144000" cy="5143500" type="screen16x9"/>
  <p:notesSz cx="6858000" cy="9144000"/>
  <p:embeddedFontLst>
    <p:embeddedFont>
      <p:font typeface="Archivo" panose="020B0604020202020204" charset="0"/>
      <p:regular r:id="rId11"/>
      <p:bold r:id="rId12"/>
      <p:italic r:id="rId13"/>
      <p:boldItalic r:id="rId14"/>
    </p:embeddedFont>
    <p:embeddedFont>
      <p:font typeface="Space Grotesk" panose="020B0604020202020204" charset="0"/>
      <p:regular r:id="rId15"/>
      <p:bold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CB8AC4E-54DB-4C9F-9770-7B494EEACF2C}">
  <a:tblStyle styleId="{2CB8AC4E-54DB-4C9F-9770-7B494EEACF2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50" d="100"/>
          <a:sy n="150" d="100"/>
        </p:scale>
        <p:origin x="2148" y="10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13ded5825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13ded5825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5837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13ded5825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13ded5825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13ded5825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13ded5825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834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13ded5825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13ded5825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5478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13e832b9eaa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6" name="Google Shape;1506;g13e832b9eaa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8167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355725" y="851775"/>
            <a:ext cx="4305300" cy="282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 b="1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672986" y="3855929"/>
            <a:ext cx="3670800" cy="32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713100" y="419700"/>
            <a:ext cx="7717800" cy="638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13100" y="426151"/>
            <a:ext cx="7717800" cy="5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-1447196" y="3660671"/>
            <a:ext cx="2915100" cy="29151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/>
          <p:nvPr/>
        </p:nvSpPr>
        <p:spPr>
          <a:xfrm>
            <a:off x="8347927" y="459173"/>
            <a:ext cx="1507500" cy="15075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/>
          <p:nvPr/>
        </p:nvSpPr>
        <p:spPr>
          <a:xfrm>
            <a:off x="133254" y="3491346"/>
            <a:ext cx="2915100" cy="29151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8"/>
          <p:cNvSpPr/>
          <p:nvPr/>
        </p:nvSpPr>
        <p:spPr>
          <a:xfrm>
            <a:off x="8185652" y="-98227"/>
            <a:ext cx="1507500" cy="15075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713100" y="798325"/>
            <a:ext cx="5079600" cy="21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9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/>
        </p:nvSpPr>
        <p:spPr>
          <a:xfrm flipH="1">
            <a:off x="7027177" y="3639521"/>
            <a:ext cx="2915100" cy="29151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9"/>
          <p:cNvSpPr/>
          <p:nvPr/>
        </p:nvSpPr>
        <p:spPr>
          <a:xfrm flipH="1">
            <a:off x="133254" y="-98227"/>
            <a:ext cx="1507500" cy="15075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4572000" y="2032425"/>
            <a:ext cx="3858900" cy="20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/>
          <p:nvPr/>
        </p:nvSpPr>
        <p:spPr>
          <a:xfrm>
            <a:off x="713100" y="419700"/>
            <a:ext cx="7717800" cy="638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713100" y="426151"/>
            <a:ext cx="7717800" cy="5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/>
          <p:nvPr/>
        </p:nvSpPr>
        <p:spPr>
          <a:xfrm flipH="1">
            <a:off x="7141402" y="3371446"/>
            <a:ext cx="2915100" cy="29151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6"/>
          <p:cNvSpPr/>
          <p:nvPr/>
        </p:nvSpPr>
        <p:spPr>
          <a:xfrm flipH="1">
            <a:off x="5252679" y="-289727"/>
            <a:ext cx="1507500" cy="15075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6"/>
          <p:cNvSpPr/>
          <p:nvPr/>
        </p:nvSpPr>
        <p:spPr>
          <a:xfrm flipH="1">
            <a:off x="-544921" y="1575898"/>
            <a:ext cx="1507500" cy="15075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/>
        </p:nvSpPr>
        <p:spPr>
          <a:xfrm>
            <a:off x="-544921" y="3371446"/>
            <a:ext cx="2915100" cy="29151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7"/>
          <p:cNvSpPr/>
          <p:nvPr/>
        </p:nvSpPr>
        <p:spPr>
          <a:xfrm>
            <a:off x="2751402" y="-289727"/>
            <a:ext cx="1507500" cy="15075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7"/>
          <p:cNvSpPr/>
          <p:nvPr/>
        </p:nvSpPr>
        <p:spPr>
          <a:xfrm>
            <a:off x="8549002" y="1575898"/>
            <a:ext cx="1507500" cy="15075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8" r:id="rId4"/>
    <p:sldLayoutId id="2147483665" r:id="rId5"/>
    <p:sldLayoutId id="2147483672" r:id="rId6"/>
    <p:sldLayoutId id="2147483673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orient="horz" pos="340">
          <p15:clr>
            <a:srgbClr val="EA4335"/>
          </p15:clr>
        </p15:guide>
        <p15:guide id="3" orient="horz" pos="2899">
          <p15:clr>
            <a:srgbClr val="EA4335"/>
          </p15:clr>
        </p15:guide>
        <p15:guide id="4" pos="531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/>
          <p:nvPr/>
        </p:nvSpPr>
        <p:spPr>
          <a:xfrm>
            <a:off x="7696779" y="3684046"/>
            <a:ext cx="2915100" cy="29151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31"/>
          <p:cNvSpPr/>
          <p:nvPr/>
        </p:nvSpPr>
        <p:spPr>
          <a:xfrm>
            <a:off x="4585236" y="3823425"/>
            <a:ext cx="3846300" cy="468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31"/>
          <p:cNvSpPr/>
          <p:nvPr/>
        </p:nvSpPr>
        <p:spPr>
          <a:xfrm>
            <a:off x="4653186" y="3878325"/>
            <a:ext cx="3710400" cy="358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1"/>
          <p:cNvSpPr txBox="1">
            <a:spLocks noGrp="1"/>
          </p:cNvSpPr>
          <p:nvPr>
            <p:ph type="ctrTitle"/>
          </p:nvPr>
        </p:nvSpPr>
        <p:spPr>
          <a:xfrm>
            <a:off x="4355725" y="851775"/>
            <a:ext cx="4305300" cy="282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Retirando informações de imagens e PDFs</a:t>
            </a:r>
            <a:endParaRPr dirty="0"/>
          </a:p>
        </p:txBody>
      </p:sp>
      <p:sp>
        <p:nvSpPr>
          <p:cNvPr id="188" name="Google Shape;188;p31"/>
          <p:cNvSpPr txBox="1">
            <a:spLocks noGrp="1"/>
          </p:cNvSpPr>
          <p:nvPr>
            <p:ph type="subTitle" idx="1"/>
          </p:nvPr>
        </p:nvSpPr>
        <p:spPr>
          <a:xfrm>
            <a:off x="4672986" y="3855929"/>
            <a:ext cx="3670800" cy="3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lt1"/>
                </a:solidFill>
              </a:rPr>
              <a:t>Visão computacional</a:t>
            </a:r>
            <a:endParaRPr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189" name="Google Shape;189;p31"/>
          <p:cNvSpPr/>
          <p:nvPr/>
        </p:nvSpPr>
        <p:spPr>
          <a:xfrm>
            <a:off x="7696779" y="-1678479"/>
            <a:ext cx="2915100" cy="29151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1"/>
          <p:cNvSpPr/>
          <p:nvPr/>
        </p:nvSpPr>
        <p:spPr>
          <a:xfrm>
            <a:off x="3818252" y="-803777"/>
            <a:ext cx="1507500" cy="15075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1" name="Google Shape;191;p31"/>
          <p:cNvGrpSpPr/>
          <p:nvPr/>
        </p:nvGrpSpPr>
        <p:grpSpPr>
          <a:xfrm>
            <a:off x="412173" y="590094"/>
            <a:ext cx="4149162" cy="3756438"/>
            <a:chOff x="1389500" y="680050"/>
            <a:chExt cx="4947725" cy="4479950"/>
          </a:xfrm>
        </p:grpSpPr>
        <p:sp>
          <p:nvSpPr>
            <p:cNvPr id="192" name="Google Shape;192;p31"/>
            <p:cNvSpPr/>
            <p:nvPr/>
          </p:nvSpPr>
          <p:spPr>
            <a:xfrm>
              <a:off x="1389500" y="680050"/>
              <a:ext cx="4947725" cy="3712825"/>
            </a:xfrm>
            <a:custGeom>
              <a:avLst/>
              <a:gdLst/>
              <a:ahLst/>
              <a:cxnLst/>
              <a:rect l="l" t="t" r="r" b="b"/>
              <a:pathLst>
                <a:path w="197909" h="148513" extrusionOk="0">
                  <a:moveTo>
                    <a:pt x="49520" y="1"/>
                  </a:moveTo>
                  <a:cubicBezTo>
                    <a:pt x="48271" y="1"/>
                    <a:pt x="47040" y="46"/>
                    <a:pt x="45833" y="136"/>
                  </a:cubicBezTo>
                  <a:cubicBezTo>
                    <a:pt x="13643" y="2504"/>
                    <a:pt x="0" y="31291"/>
                    <a:pt x="6171" y="62914"/>
                  </a:cubicBezTo>
                  <a:cubicBezTo>
                    <a:pt x="14444" y="105111"/>
                    <a:pt x="51837" y="148208"/>
                    <a:pt x="96269" y="148509"/>
                  </a:cubicBezTo>
                  <a:cubicBezTo>
                    <a:pt x="96543" y="148511"/>
                    <a:pt x="96816" y="148512"/>
                    <a:pt x="97089" y="148512"/>
                  </a:cubicBezTo>
                  <a:cubicBezTo>
                    <a:pt x="120041" y="148512"/>
                    <a:pt x="141939" y="140231"/>
                    <a:pt x="159114" y="128628"/>
                  </a:cubicBezTo>
                  <a:lnTo>
                    <a:pt x="159481" y="128361"/>
                  </a:lnTo>
                  <a:cubicBezTo>
                    <a:pt x="176893" y="116519"/>
                    <a:pt x="197908" y="96071"/>
                    <a:pt x="182397" y="69519"/>
                  </a:cubicBezTo>
                  <a:cubicBezTo>
                    <a:pt x="162083" y="34694"/>
                    <a:pt x="106943" y="47103"/>
                    <a:pt x="95702" y="30191"/>
                  </a:cubicBezTo>
                  <a:cubicBezTo>
                    <a:pt x="89931" y="21518"/>
                    <a:pt x="83460" y="11444"/>
                    <a:pt x="74120" y="6240"/>
                  </a:cubicBezTo>
                  <a:cubicBezTo>
                    <a:pt x="66378" y="1907"/>
                    <a:pt x="57586" y="1"/>
                    <a:pt x="49520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1"/>
            <p:cNvSpPr/>
            <p:nvPr/>
          </p:nvSpPr>
          <p:spPr>
            <a:xfrm>
              <a:off x="1389500" y="680050"/>
              <a:ext cx="4947725" cy="3712825"/>
            </a:xfrm>
            <a:custGeom>
              <a:avLst/>
              <a:gdLst/>
              <a:ahLst/>
              <a:cxnLst/>
              <a:rect l="l" t="t" r="r" b="b"/>
              <a:pathLst>
                <a:path w="197909" h="148513" extrusionOk="0">
                  <a:moveTo>
                    <a:pt x="49520" y="1"/>
                  </a:moveTo>
                  <a:cubicBezTo>
                    <a:pt x="48271" y="1"/>
                    <a:pt x="47040" y="46"/>
                    <a:pt x="45833" y="136"/>
                  </a:cubicBezTo>
                  <a:cubicBezTo>
                    <a:pt x="13643" y="2504"/>
                    <a:pt x="0" y="31291"/>
                    <a:pt x="6171" y="62914"/>
                  </a:cubicBezTo>
                  <a:cubicBezTo>
                    <a:pt x="14444" y="105111"/>
                    <a:pt x="51837" y="148208"/>
                    <a:pt x="96269" y="148509"/>
                  </a:cubicBezTo>
                  <a:cubicBezTo>
                    <a:pt x="96543" y="148511"/>
                    <a:pt x="96816" y="148512"/>
                    <a:pt x="97089" y="148512"/>
                  </a:cubicBezTo>
                  <a:cubicBezTo>
                    <a:pt x="120041" y="148512"/>
                    <a:pt x="141939" y="140231"/>
                    <a:pt x="159114" y="128628"/>
                  </a:cubicBezTo>
                  <a:lnTo>
                    <a:pt x="159481" y="128361"/>
                  </a:lnTo>
                  <a:cubicBezTo>
                    <a:pt x="176893" y="116519"/>
                    <a:pt x="197908" y="96071"/>
                    <a:pt x="182397" y="69519"/>
                  </a:cubicBezTo>
                  <a:cubicBezTo>
                    <a:pt x="162083" y="34694"/>
                    <a:pt x="106943" y="47103"/>
                    <a:pt x="95702" y="30191"/>
                  </a:cubicBezTo>
                  <a:cubicBezTo>
                    <a:pt x="89931" y="21518"/>
                    <a:pt x="83460" y="11444"/>
                    <a:pt x="74120" y="6240"/>
                  </a:cubicBezTo>
                  <a:cubicBezTo>
                    <a:pt x="66378" y="1907"/>
                    <a:pt x="57586" y="1"/>
                    <a:pt x="49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1"/>
            <p:cNvSpPr/>
            <p:nvPr/>
          </p:nvSpPr>
          <p:spPr>
            <a:xfrm>
              <a:off x="1720575" y="2481375"/>
              <a:ext cx="1231725" cy="1711250"/>
            </a:xfrm>
            <a:custGeom>
              <a:avLst/>
              <a:gdLst/>
              <a:ahLst/>
              <a:cxnLst/>
              <a:rect l="l" t="t" r="r" b="b"/>
              <a:pathLst>
                <a:path w="49269" h="68450" fill="none" extrusionOk="0">
                  <a:moveTo>
                    <a:pt x="11375" y="1"/>
                  </a:moveTo>
                  <a:lnTo>
                    <a:pt x="9140" y="1"/>
                  </a:lnTo>
                  <a:cubicBezTo>
                    <a:pt x="4070" y="1"/>
                    <a:pt x="0" y="4070"/>
                    <a:pt x="0" y="9141"/>
                  </a:cubicBezTo>
                  <a:lnTo>
                    <a:pt x="0" y="59310"/>
                  </a:lnTo>
                  <a:cubicBezTo>
                    <a:pt x="0" y="64380"/>
                    <a:pt x="4070" y="68450"/>
                    <a:pt x="9140" y="68450"/>
                  </a:cubicBezTo>
                  <a:lnTo>
                    <a:pt x="40129" y="68450"/>
                  </a:lnTo>
                  <a:cubicBezTo>
                    <a:pt x="45199" y="68450"/>
                    <a:pt x="49269" y="64380"/>
                    <a:pt x="49269" y="59310"/>
                  </a:cubicBezTo>
                  <a:lnTo>
                    <a:pt x="49269" y="59310"/>
                  </a:ln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1"/>
            <p:cNvSpPr/>
            <p:nvPr/>
          </p:nvSpPr>
          <p:spPr>
            <a:xfrm>
              <a:off x="2888900" y="909425"/>
              <a:ext cx="1288450" cy="387800"/>
            </a:xfrm>
            <a:custGeom>
              <a:avLst/>
              <a:gdLst/>
              <a:ahLst/>
              <a:cxnLst/>
              <a:rect l="l" t="t" r="r" b="b"/>
              <a:pathLst>
                <a:path w="51538" h="15512" fill="none" extrusionOk="0">
                  <a:moveTo>
                    <a:pt x="34" y="15512"/>
                  </a:moveTo>
                  <a:lnTo>
                    <a:pt x="34" y="5605"/>
                  </a:lnTo>
                  <a:cubicBezTo>
                    <a:pt x="1" y="2536"/>
                    <a:pt x="2502" y="34"/>
                    <a:pt x="5605" y="1"/>
                  </a:cubicBezTo>
                  <a:lnTo>
                    <a:pt x="45933" y="1"/>
                  </a:lnTo>
                  <a:cubicBezTo>
                    <a:pt x="49002" y="1"/>
                    <a:pt x="51537" y="2536"/>
                    <a:pt x="51537" y="5605"/>
                  </a:cubicBezTo>
                  <a:lnTo>
                    <a:pt x="51537" y="5605"/>
                  </a:ln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1"/>
            <p:cNvSpPr/>
            <p:nvPr/>
          </p:nvSpPr>
          <p:spPr>
            <a:xfrm>
              <a:off x="1799800" y="4602075"/>
              <a:ext cx="3992875" cy="557925"/>
            </a:xfrm>
            <a:custGeom>
              <a:avLst/>
              <a:gdLst/>
              <a:ahLst/>
              <a:cxnLst/>
              <a:rect l="l" t="t" r="r" b="b"/>
              <a:pathLst>
                <a:path w="159715" h="22317" extrusionOk="0">
                  <a:moveTo>
                    <a:pt x="79857" y="0"/>
                  </a:moveTo>
                  <a:cubicBezTo>
                    <a:pt x="35759" y="0"/>
                    <a:pt x="0" y="5004"/>
                    <a:pt x="0" y="11142"/>
                  </a:cubicBezTo>
                  <a:cubicBezTo>
                    <a:pt x="0" y="17313"/>
                    <a:pt x="35759" y="22316"/>
                    <a:pt x="79857" y="22316"/>
                  </a:cubicBezTo>
                  <a:cubicBezTo>
                    <a:pt x="123955" y="22316"/>
                    <a:pt x="159714" y="17313"/>
                    <a:pt x="159714" y="11142"/>
                  </a:cubicBezTo>
                  <a:cubicBezTo>
                    <a:pt x="159714" y="5004"/>
                    <a:pt x="123955" y="0"/>
                    <a:pt x="79857" y="0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1"/>
            <p:cNvSpPr/>
            <p:nvPr/>
          </p:nvSpPr>
          <p:spPr>
            <a:xfrm>
              <a:off x="1799800" y="4602075"/>
              <a:ext cx="3992875" cy="557925"/>
            </a:xfrm>
            <a:custGeom>
              <a:avLst/>
              <a:gdLst/>
              <a:ahLst/>
              <a:cxnLst/>
              <a:rect l="l" t="t" r="r" b="b"/>
              <a:pathLst>
                <a:path w="159715" h="22317" extrusionOk="0">
                  <a:moveTo>
                    <a:pt x="79857" y="0"/>
                  </a:moveTo>
                  <a:cubicBezTo>
                    <a:pt x="35759" y="0"/>
                    <a:pt x="0" y="5004"/>
                    <a:pt x="0" y="11142"/>
                  </a:cubicBezTo>
                  <a:cubicBezTo>
                    <a:pt x="0" y="17313"/>
                    <a:pt x="35759" y="22316"/>
                    <a:pt x="79857" y="22316"/>
                  </a:cubicBezTo>
                  <a:cubicBezTo>
                    <a:pt x="123955" y="22316"/>
                    <a:pt x="159714" y="17313"/>
                    <a:pt x="159714" y="11142"/>
                  </a:cubicBezTo>
                  <a:cubicBezTo>
                    <a:pt x="159714" y="5004"/>
                    <a:pt x="123955" y="0"/>
                    <a:pt x="798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1"/>
            <p:cNvSpPr/>
            <p:nvPr/>
          </p:nvSpPr>
          <p:spPr>
            <a:xfrm>
              <a:off x="1914050" y="1398950"/>
              <a:ext cx="3764375" cy="2339200"/>
            </a:xfrm>
            <a:custGeom>
              <a:avLst/>
              <a:gdLst/>
              <a:ahLst/>
              <a:cxnLst/>
              <a:rect l="l" t="t" r="r" b="b"/>
              <a:pathLst>
                <a:path w="150575" h="93568" extrusionOk="0">
                  <a:moveTo>
                    <a:pt x="9273" y="0"/>
                  </a:moveTo>
                  <a:cubicBezTo>
                    <a:pt x="4403" y="0"/>
                    <a:pt x="367" y="3736"/>
                    <a:pt x="33" y="8606"/>
                  </a:cubicBezTo>
                  <a:cubicBezTo>
                    <a:pt x="0" y="8840"/>
                    <a:pt x="0" y="9007"/>
                    <a:pt x="0" y="9240"/>
                  </a:cubicBezTo>
                  <a:lnTo>
                    <a:pt x="0" y="84327"/>
                  </a:lnTo>
                  <a:cubicBezTo>
                    <a:pt x="0" y="89431"/>
                    <a:pt x="4136" y="93567"/>
                    <a:pt x="9273" y="93567"/>
                  </a:cubicBezTo>
                  <a:lnTo>
                    <a:pt x="141301" y="93567"/>
                  </a:lnTo>
                  <a:cubicBezTo>
                    <a:pt x="146438" y="93567"/>
                    <a:pt x="150574" y="89431"/>
                    <a:pt x="150574" y="84327"/>
                  </a:cubicBezTo>
                  <a:lnTo>
                    <a:pt x="150574" y="9240"/>
                  </a:lnTo>
                  <a:cubicBezTo>
                    <a:pt x="150574" y="9040"/>
                    <a:pt x="150574" y="8807"/>
                    <a:pt x="150541" y="8606"/>
                  </a:cubicBezTo>
                  <a:cubicBezTo>
                    <a:pt x="150207" y="3770"/>
                    <a:pt x="146171" y="0"/>
                    <a:pt x="141301" y="0"/>
                  </a:cubicBezTo>
                  <a:close/>
                </a:path>
              </a:pathLst>
            </a:custGeom>
            <a:solidFill>
              <a:srgbClr val="FFFFFF"/>
            </a:solidFill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1"/>
            <p:cNvSpPr/>
            <p:nvPr/>
          </p:nvSpPr>
          <p:spPr>
            <a:xfrm>
              <a:off x="2026625" y="1700825"/>
              <a:ext cx="3550875" cy="1950600"/>
            </a:xfrm>
            <a:custGeom>
              <a:avLst/>
              <a:gdLst/>
              <a:ahLst/>
              <a:cxnLst/>
              <a:rect l="l" t="t" r="r" b="b"/>
              <a:pathLst>
                <a:path w="142035" h="78024" extrusionOk="0">
                  <a:moveTo>
                    <a:pt x="0" y="1"/>
                  </a:moveTo>
                  <a:lnTo>
                    <a:pt x="0" y="69350"/>
                  </a:lnTo>
                  <a:cubicBezTo>
                    <a:pt x="0" y="74120"/>
                    <a:pt x="3903" y="78023"/>
                    <a:pt x="8673" y="78023"/>
                  </a:cubicBezTo>
                  <a:lnTo>
                    <a:pt x="133362" y="78023"/>
                  </a:lnTo>
                  <a:cubicBezTo>
                    <a:pt x="138132" y="78023"/>
                    <a:pt x="142035" y="74120"/>
                    <a:pt x="142035" y="69350"/>
                  </a:cubicBezTo>
                  <a:lnTo>
                    <a:pt x="14203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1"/>
            <p:cNvSpPr/>
            <p:nvPr/>
          </p:nvSpPr>
          <p:spPr>
            <a:xfrm>
              <a:off x="2025775" y="1700825"/>
              <a:ext cx="3552575" cy="1950600"/>
            </a:xfrm>
            <a:custGeom>
              <a:avLst/>
              <a:gdLst/>
              <a:ahLst/>
              <a:cxnLst/>
              <a:rect l="l" t="t" r="r" b="b"/>
              <a:pathLst>
                <a:path w="142103" h="78024" extrusionOk="0">
                  <a:moveTo>
                    <a:pt x="34" y="1"/>
                  </a:moveTo>
                  <a:lnTo>
                    <a:pt x="34" y="69350"/>
                  </a:lnTo>
                  <a:cubicBezTo>
                    <a:pt x="1" y="74087"/>
                    <a:pt x="3870" y="77990"/>
                    <a:pt x="8607" y="78023"/>
                  </a:cubicBezTo>
                  <a:lnTo>
                    <a:pt x="133496" y="78023"/>
                  </a:lnTo>
                  <a:cubicBezTo>
                    <a:pt x="138266" y="77990"/>
                    <a:pt x="142102" y="74087"/>
                    <a:pt x="142069" y="69350"/>
                  </a:cubicBezTo>
                  <a:lnTo>
                    <a:pt x="1420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1"/>
            <p:cNvSpPr/>
            <p:nvPr/>
          </p:nvSpPr>
          <p:spPr>
            <a:xfrm>
              <a:off x="1914875" y="1398950"/>
              <a:ext cx="3762700" cy="215175"/>
            </a:xfrm>
            <a:custGeom>
              <a:avLst/>
              <a:gdLst/>
              <a:ahLst/>
              <a:cxnLst/>
              <a:rect l="l" t="t" r="r" b="b"/>
              <a:pathLst>
                <a:path w="150508" h="8607" extrusionOk="0">
                  <a:moveTo>
                    <a:pt x="9240" y="0"/>
                  </a:moveTo>
                  <a:cubicBezTo>
                    <a:pt x="4370" y="0"/>
                    <a:pt x="334" y="3770"/>
                    <a:pt x="0" y="8606"/>
                  </a:cubicBezTo>
                  <a:lnTo>
                    <a:pt x="150508" y="8606"/>
                  </a:lnTo>
                  <a:cubicBezTo>
                    <a:pt x="150174" y="3770"/>
                    <a:pt x="146138" y="0"/>
                    <a:pt x="141268" y="0"/>
                  </a:cubicBezTo>
                  <a:close/>
                </a:path>
              </a:pathLst>
            </a:custGeom>
            <a:solidFill>
              <a:srgbClr val="6453C2"/>
            </a:solidFill>
            <a:ln w="11675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1"/>
            <p:cNvSpPr/>
            <p:nvPr/>
          </p:nvSpPr>
          <p:spPr>
            <a:xfrm>
              <a:off x="2281800" y="1464825"/>
              <a:ext cx="95925" cy="82200"/>
            </a:xfrm>
            <a:custGeom>
              <a:avLst/>
              <a:gdLst/>
              <a:ahLst/>
              <a:cxnLst/>
              <a:rect l="l" t="t" r="r" b="b"/>
              <a:pathLst>
                <a:path w="3837" h="3288" extrusionOk="0">
                  <a:moveTo>
                    <a:pt x="2169" y="0"/>
                  </a:moveTo>
                  <a:cubicBezTo>
                    <a:pt x="734" y="0"/>
                    <a:pt x="1" y="1768"/>
                    <a:pt x="1035" y="2802"/>
                  </a:cubicBezTo>
                  <a:cubicBezTo>
                    <a:pt x="1370" y="3138"/>
                    <a:pt x="1782" y="3287"/>
                    <a:pt x="2186" y="3287"/>
                  </a:cubicBezTo>
                  <a:cubicBezTo>
                    <a:pt x="3029" y="3287"/>
                    <a:pt x="3837" y="2638"/>
                    <a:pt x="3837" y="1668"/>
                  </a:cubicBezTo>
                  <a:cubicBezTo>
                    <a:pt x="3837" y="734"/>
                    <a:pt x="3103" y="0"/>
                    <a:pt x="21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1"/>
            <p:cNvSpPr/>
            <p:nvPr/>
          </p:nvSpPr>
          <p:spPr>
            <a:xfrm>
              <a:off x="2454425" y="1464825"/>
              <a:ext cx="95925" cy="82200"/>
            </a:xfrm>
            <a:custGeom>
              <a:avLst/>
              <a:gdLst/>
              <a:ahLst/>
              <a:cxnLst/>
              <a:rect l="l" t="t" r="r" b="b"/>
              <a:pathLst>
                <a:path w="3837" h="3288" extrusionOk="0">
                  <a:moveTo>
                    <a:pt x="2202" y="0"/>
                  </a:moveTo>
                  <a:cubicBezTo>
                    <a:pt x="734" y="0"/>
                    <a:pt x="0" y="1768"/>
                    <a:pt x="1035" y="2802"/>
                  </a:cubicBezTo>
                  <a:cubicBezTo>
                    <a:pt x="1370" y="3138"/>
                    <a:pt x="1782" y="3287"/>
                    <a:pt x="2186" y="3287"/>
                  </a:cubicBezTo>
                  <a:cubicBezTo>
                    <a:pt x="3029" y="3287"/>
                    <a:pt x="3837" y="2638"/>
                    <a:pt x="3837" y="1668"/>
                  </a:cubicBezTo>
                  <a:cubicBezTo>
                    <a:pt x="3837" y="734"/>
                    <a:pt x="3103" y="0"/>
                    <a:pt x="22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1"/>
            <p:cNvSpPr/>
            <p:nvPr/>
          </p:nvSpPr>
          <p:spPr>
            <a:xfrm>
              <a:off x="2642050" y="1464825"/>
              <a:ext cx="81750" cy="82575"/>
            </a:xfrm>
            <a:custGeom>
              <a:avLst/>
              <a:gdLst/>
              <a:ahLst/>
              <a:cxnLst/>
              <a:rect l="l" t="t" r="r" b="b"/>
              <a:pathLst>
                <a:path w="3270" h="3303" extrusionOk="0">
                  <a:moveTo>
                    <a:pt x="1635" y="0"/>
                  </a:moveTo>
                  <a:cubicBezTo>
                    <a:pt x="735" y="0"/>
                    <a:pt x="1" y="734"/>
                    <a:pt x="1" y="1635"/>
                  </a:cubicBezTo>
                  <a:cubicBezTo>
                    <a:pt x="1" y="2569"/>
                    <a:pt x="735" y="3303"/>
                    <a:pt x="1635" y="3303"/>
                  </a:cubicBezTo>
                  <a:cubicBezTo>
                    <a:pt x="2536" y="3303"/>
                    <a:pt x="3270" y="2569"/>
                    <a:pt x="3270" y="1635"/>
                  </a:cubicBezTo>
                  <a:cubicBezTo>
                    <a:pt x="3270" y="734"/>
                    <a:pt x="2536" y="0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1"/>
            <p:cNvSpPr/>
            <p:nvPr/>
          </p:nvSpPr>
          <p:spPr>
            <a:xfrm>
              <a:off x="2027450" y="1700825"/>
              <a:ext cx="3550050" cy="1950600"/>
            </a:xfrm>
            <a:custGeom>
              <a:avLst/>
              <a:gdLst/>
              <a:ahLst/>
              <a:cxnLst/>
              <a:rect l="l" t="t" r="r" b="b"/>
              <a:pathLst>
                <a:path w="142002" h="78024" fill="none" extrusionOk="0">
                  <a:moveTo>
                    <a:pt x="142002" y="1"/>
                  </a:moveTo>
                  <a:lnTo>
                    <a:pt x="142002" y="69350"/>
                  </a:lnTo>
                  <a:cubicBezTo>
                    <a:pt x="142002" y="74120"/>
                    <a:pt x="138099" y="78023"/>
                    <a:pt x="133329" y="78023"/>
                  </a:cubicBezTo>
                  <a:lnTo>
                    <a:pt x="8640" y="78023"/>
                  </a:lnTo>
                  <a:cubicBezTo>
                    <a:pt x="4504" y="78023"/>
                    <a:pt x="935" y="75088"/>
                    <a:pt x="134" y="71018"/>
                  </a:cubicBezTo>
                  <a:lnTo>
                    <a:pt x="134" y="70985"/>
                  </a:lnTo>
                  <a:cubicBezTo>
                    <a:pt x="34" y="70451"/>
                    <a:pt x="1" y="69884"/>
                    <a:pt x="1" y="69317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11675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1"/>
            <p:cNvSpPr/>
            <p:nvPr/>
          </p:nvSpPr>
          <p:spPr>
            <a:xfrm>
              <a:off x="5163025" y="1861775"/>
              <a:ext cx="414475" cy="602950"/>
            </a:xfrm>
            <a:custGeom>
              <a:avLst/>
              <a:gdLst/>
              <a:ahLst/>
              <a:cxnLst/>
              <a:rect l="l" t="t" r="r" b="b"/>
              <a:pathLst>
                <a:path w="16579" h="24118" extrusionOk="0">
                  <a:moveTo>
                    <a:pt x="12081" y="7805"/>
                  </a:moveTo>
                  <a:cubicBezTo>
                    <a:pt x="14277" y="7805"/>
                    <a:pt x="16379" y="9507"/>
                    <a:pt x="16379" y="12076"/>
                  </a:cubicBezTo>
                  <a:cubicBezTo>
                    <a:pt x="16379" y="14444"/>
                    <a:pt x="14444" y="16379"/>
                    <a:pt x="12076" y="16379"/>
                  </a:cubicBezTo>
                  <a:cubicBezTo>
                    <a:pt x="8273" y="16346"/>
                    <a:pt x="6372" y="11742"/>
                    <a:pt x="9074" y="9074"/>
                  </a:cubicBezTo>
                  <a:cubicBezTo>
                    <a:pt x="9950" y="8197"/>
                    <a:pt x="11026" y="7805"/>
                    <a:pt x="12081" y="7805"/>
                  </a:cubicBezTo>
                  <a:close/>
                  <a:moveTo>
                    <a:pt x="10441" y="0"/>
                  </a:moveTo>
                  <a:lnTo>
                    <a:pt x="9641" y="3470"/>
                  </a:lnTo>
                  <a:cubicBezTo>
                    <a:pt x="8974" y="3670"/>
                    <a:pt x="8340" y="3937"/>
                    <a:pt x="7706" y="4270"/>
                  </a:cubicBezTo>
                  <a:lnTo>
                    <a:pt x="4737" y="2369"/>
                  </a:lnTo>
                  <a:lnTo>
                    <a:pt x="2402" y="4704"/>
                  </a:lnTo>
                  <a:lnTo>
                    <a:pt x="4270" y="7673"/>
                  </a:lnTo>
                  <a:cubicBezTo>
                    <a:pt x="3937" y="8273"/>
                    <a:pt x="3670" y="8940"/>
                    <a:pt x="3470" y="9607"/>
                  </a:cubicBezTo>
                  <a:lnTo>
                    <a:pt x="0" y="10375"/>
                  </a:lnTo>
                  <a:lnTo>
                    <a:pt x="0" y="13677"/>
                  </a:lnTo>
                  <a:lnTo>
                    <a:pt x="3470" y="14478"/>
                  </a:lnTo>
                  <a:cubicBezTo>
                    <a:pt x="3670" y="15145"/>
                    <a:pt x="3937" y="15812"/>
                    <a:pt x="4270" y="16412"/>
                  </a:cubicBezTo>
                  <a:lnTo>
                    <a:pt x="2369" y="19414"/>
                  </a:lnTo>
                  <a:lnTo>
                    <a:pt x="4704" y="21749"/>
                  </a:lnTo>
                  <a:lnTo>
                    <a:pt x="7706" y="19848"/>
                  </a:lnTo>
                  <a:cubicBezTo>
                    <a:pt x="8306" y="20182"/>
                    <a:pt x="8974" y="20482"/>
                    <a:pt x="9641" y="20649"/>
                  </a:cubicBezTo>
                  <a:lnTo>
                    <a:pt x="10408" y="24118"/>
                  </a:lnTo>
                  <a:lnTo>
                    <a:pt x="13710" y="24118"/>
                  </a:lnTo>
                  <a:lnTo>
                    <a:pt x="14477" y="20649"/>
                  </a:lnTo>
                  <a:cubicBezTo>
                    <a:pt x="15145" y="20448"/>
                    <a:pt x="15812" y="20182"/>
                    <a:pt x="16412" y="19848"/>
                  </a:cubicBezTo>
                  <a:lnTo>
                    <a:pt x="16579" y="19948"/>
                  </a:lnTo>
                  <a:lnTo>
                    <a:pt x="16579" y="4204"/>
                  </a:lnTo>
                  <a:lnTo>
                    <a:pt x="16446" y="4270"/>
                  </a:lnTo>
                  <a:cubicBezTo>
                    <a:pt x="15845" y="3937"/>
                    <a:pt x="15178" y="3670"/>
                    <a:pt x="14511" y="3470"/>
                  </a:cubicBezTo>
                  <a:lnTo>
                    <a:pt x="1374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1"/>
            <p:cNvSpPr/>
            <p:nvPr/>
          </p:nvSpPr>
          <p:spPr>
            <a:xfrm>
              <a:off x="2809675" y="1700825"/>
              <a:ext cx="1272600" cy="900675"/>
            </a:xfrm>
            <a:custGeom>
              <a:avLst/>
              <a:gdLst/>
              <a:ahLst/>
              <a:cxnLst/>
              <a:rect l="l" t="t" r="r" b="b"/>
              <a:pathLst>
                <a:path w="50904" h="36027" extrusionOk="0">
                  <a:moveTo>
                    <a:pt x="25412" y="1546"/>
                  </a:moveTo>
                  <a:cubicBezTo>
                    <a:pt x="30051" y="1546"/>
                    <a:pt x="34492" y="5137"/>
                    <a:pt x="34492" y="10575"/>
                  </a:cubicBezTo>
                  <a:cubicBezTo>
                    <a:pt x="34492" y="15545"/>
                    <a:pt x="30456" y="19581"/>
                    <a:pt x="25485" y="19581"/>
                  </a:cubicBezTo>
                  <a:cubicBezTo>
                    <a:pt x="17446" y="19581"/>
                    <a:pt x="13410" y="9874"/>
                    <a:pt x="19081" y="4204"/>
                  </a:cubicBezTo>
                  <a:cubicBezTo>
                    <a:pt x="20927" y="2368"/>
                    <a:pt x="23192" y="1546"/>
                    <a:pt x="25412" y="1546"/>
                  </a:cubicBezTo>
                  <a:close/>
                  <a:moveTo>
                    <a:pt x="8140" y="1"/>
                  </a:moveTo>
                  <a:lnTo>
                    <a:pt x="9007" y="1335"/>
                  </a:lnTo>
                  <a:cubicBezTo>
                    <a:pt x="8273" y="2636"/>
                    <a:pt x="7706" y="4003"/>
                    <a:pt x="7339" y="5404"/>
                  </a:cubicBezTo>
                  <a:lnTo>
                    <a:pt x="1" y="7039"/>
                  </a:lnTo>
                  <a:lnTo>
                    <a:pt x="1" y="14044"/>
                  </a:lnTo>
                  <a:lnTo>
                    <a:pt x="7339" y="15678"/>
                  </a:lnTo>
                  <a:cubicBezTo>
                    <a:pt x="7706" y="17113"/>
                    <a:pt x="8273" y="18480"/>
                    <a:pt x="9007" y="19781"/>
                  </a:cubicBezTo>
                  <a:lnTo>
                    <a:pt x="4971" y="26119"/>
                  </a:lnTo>
                  <a:lnTo>
                    <a:pt x="9908" y="31056"/>
                  </a:lnTo>
                  <a:lnTo>
                    <a:pt x="16246" y="27020"/>
                  </a:lnTo>
                  <a:cubicBezTo>
                    <a:pt x="17513" y="27754"/>
                    <a:pt x="18881" y="28321"/>
                    <a:pt x="20315" y="28721"/>
                  </a:cubicBezTo>
                  <a:lnTo>
                    <a:pt x="21950" y="36026"/>
                  </a:lnTo>
                  <a:lnTo>
                    <a:pt x="28921" y="36026"/>
                  </a:lnTo>
                  <a:lnTo>
                    <a:pt x="30556" y="28688"/>
                  </a:lnTo>
                  <a:cubicBezTo>
                    <a:pt x="31957" y="28287"/>
                    <a:pt x="33324" y="27720"/>
                    <a:pt x="34625" y="27020"/>
                  </a:cubicBezTo>
                  <a:lnTo>
                    <a:pt x="40963" y="31056"/>
                  </a:lnTo>
                  <a:lnTo>
                    <a:pt x="45900" y="26119"/>
                  </a:lnTo>
                  <a:lnTo>
                    <a:pt x="41897" y="19781"/>
                  </a:lnTo>
                  <a:cubicBezTo>
                    <a:pt x="42598" y="18480"/>
                    <a:pt x="43165" y="17113"/>
                    <a:pt x="43565" y="15712"/>
                  </a:cubicBezTo>
                  <a:lnTo>
                    <a:pt x="50904" y="14077"/>
                  </a:lnTo>
                  <a:lnTo>
                    <a:pt x="50904" y="7072"/>
                  </a:lnTo>
                  <a:lnTo>
                    <a:pt x="43565" y="5471"/>
                  </a:lnTo>
                  <a:cubicBezTo>
                    <a:pt x="43165" y="4037"/>
                    <a:pt x="42598" y="2669"/>
                    <a:pt x="41897" y="1368"/>
                  </a:cubicBezTo>
                  <a:lnTo>
                    <a:pt x="4279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1"/>
            <p:cNvSpPr/>
            <p:nvPr/>
          </p:nvSpPr>
          <p:spPr>
            <a:xfrm>
              <a:off x="2026625" y="2646500"/>
              <a:ext cx="905675" cy="1017425"/>
            </a:xfrm>
            <a:custGeom>
              <a:avLst/>
              <a:gdLst/>
              <a:ahLst/>
              <a:cxnLst/>
              <a:rect l="l" t="t" r="r" b="b"/>
              <a:pathLst>
                <a:path w="36227" h="40697" extrusionOk="0">
                  <a:moveTo>
                    <a:pt x="14144" y="1"/>
                  </a:moveTo>
                  <a:lnTo>
                    <a:pt x="12543" y="5738"/>
                  </a:lnTo>
                  <a:cubicBezTo>
                    <a:pt x="11408" y="6005"/>
                    <a:pt x="10308" y="6405"/>
                    <a:pt x="9274" y="6906"/>
                  </a:cubicBezTo>
                  <a:lnTo>
                    <a:pt x="4403" y="3436"/>
                  </a:lnTo>
                  <a:lnTo>
                    <a:pt x="267" y="7172"/>
                  </a:lnTo>
                  <a:lnTo>
                    <a:pt x="3203" y="12376"/>
                  </a:lnTo>
                  <a:cubicBezTo>
                    <a:pt x="2569" y="13344"/>
                    <a:pt x="2068" y="14411"/>
                    <a:pt x="1701" y="15512"/>
                  </a:cubicBezTo>
                  <a:lnTo>
                    <a:pt x="34" y="15812"/>
                  </a:lnTo>
                  <a:lnTo>
                    <a:pt x="34" y="23317"/>
                  </a:lnTo>
                  <a:lnTo>
                    <a:pt x="1234" y="23651"/>
                  </a:lnTo>
                  <a:cubicBezTo>
                    <a:pt x="1501" y="24785"/>
                    <a:pt x="1868" y="25886"/>
                    <a:pt x="2402" y="26953"/>
                  </a:cubicBezTo>
                  <a:lnTo>
                    <a:pt x="0" y="30289"/>
                  </a:lnTo>
                  <a:lnTo>
                    <a:pt x="167" y="33158"/>
                  </a:lnTo>
                  <a:lnTo>
                    <a:pt x="167" y="33191"/>
                  </a:lnTo>
                  <a:lnTo>
                    <a:pt x="2635" y="35926"/>
                  </a:lnTo>
                  <a:lnTo>
                    <a:pt x="7839" y="32991"/>
                  </a:lnTo>
                  <a:cubicBezTo>
                    <a:pt x="8840" y="33625"/>
                    <a:pt x="9907" y="34158"/>
                    <a:pt x="11008" y="34525"/>
                  </a:cubicBezTo>
                  <a:lnTo>
                    <a:pt x="12009" y="40163"/>
                  </a:lnTo>
                  <a:lnTo>
                    <a:pt x="12042" y="40430"/>
                  </a:lnTo>
                  <a:lnTo>
                    <a:pt x="17579" y="40696"/>
                  </a:lnTo>
                  <a:lnTo>
                    <a:pt x="17713" y="40163"/>
                  </a:lnTo>
                  <a:lnTo>
                    <a:pt x="19181" y="34959"/>
                  </a:lnTo>
                  <a:cubicBezTo>
                    <a:pt x="20315" y="34692"/>
                    <a:pt x="21449" y="34292"/>
                    <a:pt x="22483" y="33791"/>
                  </a:cubicBezTo>
                  <a:lnTo>
                    <a:pt x="27353" y="37261"/>
                  </a:lnTo>
                  <a:lnTo>
                    <a:pt x="31489" y="33525"/>
                  </a:lnTo>
                  <a:lnTo>
                    <a:pt x="28554" y="28321"/>
                  </a:lnTo>
                  <a:cubicBezTo>
                    <a:pt x="29188" y="27354"/>
                    <a:pt x="29688" y="26286"/>
                    <a:pt x="30055" y="25185"/>
                  </a:cubicBezTo>
                  <a:lnTo>
                    <a:pt x="35926" y="24185"/>
                  </a:lnTo>
                  <a:lnTo>
                    <a:pt x="36226" y="18614"/>
                  </a:lnTo>
                  <a:lnTo>
                    <a:pt x="30489" y="17013"/>
                  </a:lnTo>
                  <a:cubicBezTo>
                    <a:pt x="30222" y="15879"/>
                    <a:pt x="29822" y="14778"/>
                    <a:pt x="29288" y="13710"/>
                  </a:cubicBezTo>
                  <a:lnTo>
                    <a:pt x="32757" y="8840"/>
                  </a:lnTo>
                  <a:lnTo>
                    <a:pt x="29054" y="4737"/>
                  </a:lnTo>
                  <a:lnTo>
                    <a:pt x="23851" y="7639"/>
                  </a:lnTo>
                  <a:cubicBezTo>
                    <a:pt x="22850" y="7006"/>
                    <a:pt x="21782" y="6505"/>
                    <a:pt x="20682" y="6138"/>
                  </a:cubicBezTo>
                  <a:lnTo>
                    <a:pt x="19681" y="234"/>
                  </a:lnTo>
                  <a:lnTo>
                    <a:pt x="1414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1"/>
            <p:cNvSpPr/>
            <p:nvPr/>
          </p:nvSpPr>
          <p:spPr>
            <a:xfrm>
              <a:off x="3376750" y="2593975"/>
              <a:ext cx="763075" cy="763050"/>
            </a:xfrm>
            <a:custGeom>
              <a:avLst/>
              <a:gdLst/>
              <a:ahLst/>
              <a:cxnLst/>
              <a:rect l="l" t="t" r="r" b="b"/>
              <a:pathLst>
                <a:path w="30523" h="30522" extrusionOk="0">
                  <a:moveTo>
                    <a:pt x="15185" y="9818"/>
                  </a:moveTo>
                  <a:cubicBezTo>
                    <a:pt x="17479" y="9818"/>
                    <a:pt x="19758" y="11230"/>
                    <a:pt x="20448" y="13843"/>
                  </a:cubicBezTo>
                  <a:cubicBezTo>
                    <a:pt x="21249" y="16712"/>
                    <a:pt x="19548" y="19681"/>
                    <a:pt x="16679" y="20448"/>
                  </a:cubicBezTo>
                  <a:cubicBezTo>
                    <a:pt x="16165" y="20591"/>
                    <a:pt x="15661" y="20658"/>
                    <a:pt x="15173" y="20658"/>
                  </a:cubicBezTo>
                  <a:cubicBezTo>
                    <a:pt x="11227" y="20658"/>
                    <a:pt x="8370" y="16283"/>
                    <a:pt x="10508" y="12542"/>
                  </a:cubicBezTo>
                  <a:cubicBezTo>
                    <a:pt x="11566" y="10692"/>
                    <a:pt x="13380" y="9818"/>
                    <a:pt x="15185" y="9818"/>
                  </a:cubicBezTo>
                  <a:close/>
                  <a:moveTo>
                    <a:pt x="13277" y="0"/>
                  </a:moveTo>
                  <a:lnTo>
                    <a:pt x="9240" y="1101"/>
                  </a:lnTo>
                  <a:lnTo>
                    <a:pt x="9474" y="5604"/>
                  </a:lnTo>
                  <a:cubicBezTo>
                    <a:pt x="8707" y="6038"/>
                    <a:pt x="8006" y="6605"/>
                    <a:pt x="7372" y="7205"/>
                  </a:cubicBezTo>
                  <a:lnTo>
                    <a:pt x="3069" y="5871"/>
                  </a:lnTo>
                  <a:lnTo>
                    <a:pt x="1001" y="9507"/>
                  </a:lnTo>
                  <a:lnTo>
                    <a:pt x="4337" y="12542"/>
                  </a:lnTo>
                  <a:cubicBezTo>
                    <a:pt x="4103" y="13376"/>
                    <a:pt x="4003" y="14277"/>
                    <a:pt x="4003" y="15144"/>
                  </a:cubicBezTo>
                  <a:lnTo>
                    <a:pt x="0" y="17212"/>
                  </a:lnTo>
                  <a:lnTo>
                    <a:pt x="1101" y="21249"/>
                  </a:lnTo>
                  <a:lnTo>
                    <a:pt x="5604" y="21049"/>
                  </a:lnTo>
                  <a:cubicBezTo>
                    <a:pt x="6038" y="21816"/>
                    <a:pt x="6605" y="22516"/>
                    <a:pt x="7206" y="23150"/>
                  </a:cubicBezTo>
                  <a:lnTo>
                    <a:pt x="5871" y="27420"/>
                  </a:lnTo>
                  <a:lnTo>
                    <a:pt x="9507" y="29488"/>
                  </a:lnTo>
                  <a:lnTo>
                    <a:pt x="12509" y="26219"/>
                  </a:lnTo>
                  <a:cubicBezTo>
                    <a:pt x="13377" y="26419"/>
                    <a:pt x="14244" y="26552"/>
                    <a:pt x="15145" y="26552"/>
                  </a:cubicBezTo>
                  <a:lnTo>
                    <a:pt x="17246" y="30522"/>
                  </a:lnTo>
                  <a:lnTo>
                    <a:pt x="21282" y="29421"/>
                  </a:lnTo>
                  <a:lnTo>
                    <a:pt x="21082" y="25585"/>
                  </a:lnTo>
                  <a:lnTo>
                    <a:pt x="21049" y="24918"/>
                  </a:lnTo>
                  <a:cubicBezTo>
                    <a:pt x="21816" y="24484"/>
                    <a:pt x="22517" y="23951"/>
                    <a:pt x="23184" y="23317"/>
                  </a:cubicBezTo>
                  <a:lnTo>
                    <a:pt x="27453" y="24651"/>
                  </a:lnTo>
                  <a:lnTo>
                    <a:pt x="29255" y="21549"/>
                  </a:lnTo>
                  <a:lnTo>
                    <a:pt x="29555" y="21015"/>
                  </a:lnTo>
                  <a:lnTo>
                    <a:pt x="26219" y="18013"/>
                  </a:lnTo>
                  <a:cubicBezTo>
                    <a:pt x="26419" y="17146"/>
                    <a:pt x="26519" y="16278"/>
                    <a:pt x="26553" y="15378"/>
                  </a:cubicBezTo>
                  <a:lnTo>
                    <a:pt x="30522" y="13310"/>
                  </a:lnTo>
                  <a:lnTo>
                    <a:pt x="29421" y="9273"/>
                  </a:lnTo>
                  <a:lnTo>
                    <a:pt x="24918" y="9474"/>
                  </a:lnTo>
                  <a:cubicBezTo>
                    <a:pt x="24485" y="8706"/>
                    <a:pt x="23918" y="8006"/>
                    <a:pt x="23317" y="7372"/>
                  </a:cubicBezTo>
                  <a:lnTo>
                    <a:pt x="24651" y="3069"/>
                  </a:lnTo>
                  <a:lnTo>
                    <a:pt x="21015" y="1001"/>
                  </a:lnTo>
                  <a:lnTo>
                    <a:pt x="17980" y="4303"/>
                  </a:lnTo>
                  <a:cubicBezTo>
                    <a:pt x="17113" y="4103"/>
                    <a:pt x="16245" y="4003"/>
                    <a:pt x="15378" y="3970"/>
                  </a:cubicBezTo>
                  <a:lnTo>
                    <a:pt x="1327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1"/>
            <p:cNvSpPr/>
            <p:nvPr/>
          </p:nvSpPr>
          <p:spPr>
            <a:xfrm>
              <a:off x="4174825" y="2551425"/>
              <a:ext cx="1034100" cy="1033275"/>
            </a:xfrm>
            <a:custGeom>
              <a:avLst/>
              <a:gdLst/>
              <a:ahLst/>
              <a:cxnLst/>
              <a:rect l="l" t="t" r="r" b="b"/>
              <a:pathLst>
                <a:path w="41364" h="41331" extrusionOk="0">
                  <a:moveTo>
                    <a:pt x="20699" y="13402"/>
                  </a:moveTo>
                  <a:cubicBezTo>
                    <a:pt x="22868" y="13402"/>
                    <a:pt x="25060" y="14360"/>
                    <a:pt x="26553" y="16446"/>
                  </a:cubicBezTo>
                  <a:cubicBezTo>
                    <a:pt x="28888" y="19682"/>
                    <a:pt x="28154" y="24218"/>
                    <a:pt x="24885" y="26553"/>
                  </a:cubicBezTo>
                  <a:cubicBezTo>
                    <a:pt x="23553" y="27512"/>
                    <a:pt x="22095" y="27939"/>
                    <a:pt x="20677" y="27939"/>
                  </a:cubicBezTo>
                  <a:cubicBezTo>
                    <a:pt x="16519" y="27939"/>
                    <a:pt x="12714" y="24258"/>
                    <a:pt x="13510" y="19482"/>
                  </a:cubicBezTo>
                  <a:cubicBezTo>
                    <a:pt x="14135" y="15632"/>
                    <a:pt x="17389" y="13402"/>
                    <a:pt x="20699" y="13402"/>
                  </a:cubicBezTo>
                  <a:close/>
                  <a:moveTo>
                    <a:pt x="21282" y="1"/>
                  </a:moveTo>
                  <a:lnTo>
                    <a:pt x="18980" y="5605"/>
                  </a:lnTo>
                  <a:cubicBezTo>
                    <a:pt x="17813" y="5738"/>
                    <a:pt x="16645" y="6005"/>
                    <a:pt x="15545" y="6405"/>
                  </a:cubicBezTo>
                  <a:lnTo>
                    <a:pt x="11041" y="2369"/>
                  </a:lnTo>
                  <a:lnTo>
                    <a:pt x="6472" y="5638"/>
                  </a:lnTo>
                  <a:lnTo>
                    <a:pt x="8840" y="11209"/>
                  </a:lnTo>
                  <a:cubicBezTo>
                    <a:pt x="8173" y="12010"/>
                    <a:pt x="7606" y="12877"/>
                    <a:pt x="7139" y="13811"/>
                  </a:cubicBezTo>
                  <a:cubicBezTo>
                    <a:pt x="7072" y="13944"/>
                    <a:pt x="7005" y="14078"/>
                    <a:pt x="6972" y="14211"/>
                  </a:cubicBezTo>
                  <a:lnTo>
                    <a:pt x="934" y="14545"/>
                  </a:lnTo>
                  <a:lnTo>
                    <a:pt x="0" y="20082"/>
                  </a:lnTo>
                  <a:lnTo>
                    <a:pt x="901" y="20449"/>
                  </a:lnTo>
                  <a:lnTo>
                    <a:pt x="5604" y="22350"/>
                  </a:lnTo>
                  <a:cubicBezTo>
                    <a:pt x="5738" y="23518"/>
                    <a:pt x="6005" y="24685"/>
                    <a:pt x="6405" y="25786"/>
                  </a:cubicBezTo>
                  <a:lnTo>
                    <a:pt x="2369" y="30323"/>
                  </a:lnTo>
                  <a:lnTo>
                    <a:pt x="5638" y="34893"/>
                  </a:lnTo>
                  <a:lnTo>
                    <a:pt x="11208" y="32524"/>
                  </a:lnTo>
                  <a:cubicBezTo>
                    <a:pt x="12142" y="33291"/>
                    <a:pt x="13143" y="33925"/>
                    <a:pt x="14210" y="34426"/>
                  </a:cubicBezTo>
                  <a:lnTo>
                    <a:pt x="14544" y="40430"/>
                  </a:lnTo>
                  <a:lnTo>
                    <a:pt x="20081" y="41330"/>
                  </a:lnTo>
                  <a:lnTo>
                    <a:pt x="22350" y="35793"/>
                  </a:lnTo>
                  <a:cubicBezTo>
                    <a:pt x="23517" y="35660"/>
                    <a:pt x="24685" y="35393"/>
                    <a:pt x="25785" y="34993"/>
                  </a:cubicBezTo>
                  <a:lnTo>
                    <a:pt x="30289" y="39029"/>
                  </a:lnTo>
                  <a:lnTo>
                    <a:pt x="34892" y="35760"/>
                  </a:lnTo>
                  <a:lnTo>
                    <a:pt x="32523" y="30189"/>
                  </a:lnTo>
                  <a:cubicBezTo>
                    <a:pt x="33257" y="29255"/>
                    <a:pt x="33891" y="28254"/>
                    <a:pt x="34425" y="27154"/>
                  </a:cubicBezTo>
                  <a:lnTo>
                    <a:pt x="40462" y="26820"/>
                  </a:lnTo>
                  <a:lnTo>
                    <a:pt x="41363" y="21283"/>
                  </a:lnTo>
                  <a:lnTo>
                    <a:pt x="35759" y="19015"/>
                  </a:lnTo>
                  <a:cubicBezTo>
                    <a:pt x="35626" y="17847"/>
                    <a:pt x="35359" y="16680"/>
                    <a:pt x="34959" y="15545"/>
                  </a:cubicBezTo>
                  <a:lnTo>
                    <a:pt x="38995" y="11042"/>
                  </a:lnTo>
                  <a:lnTo>
                    <a:pt x="35726" y="6472"/>
                  </a:lnTo>
                  <a:lnTo>
                    <a:pt x="30155" y="8841"/>
                  </a:lnTo>
                  <a:cubicBezTo>
                    <a:pt x="29221" y="8107"/>
                    <a:pt x="28220" y="7473"/>
                    <a:pt x="27153" y="6973"/>
                  </a:cubicBezTo>
                  <a:lnTo>
                    <a:pt x="26819" y="935"/>
                  </a:lnTo>
                  <a:lnTo>
                    <a:pt x="2128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1"/>
            <p:cNvSpPr/>
            <p:nvPr/>
          </p:nvSpPr>
          <p:spPr>
            <a:xfrm>
              <a:off x="2080000" y="2195350"/>
              <a:ext cx="1363500" cy="1782975"/>
            </a:xfrm>
            <a:custGeom>
              <a:avLst/>
              <a:gdLst/>
              <a:ahLst/>
              <a:cxnLst/>
              <a:rect l="l" t="t" r="r" b="b"/>
              <a:pathLst>
                <a:path w="54540" h="71319" extrusionOk="0">
                  <a:moveTo>
                    <a:pt x="5471" y="0"/>
                  </a:moveTo>
                  <a:cubicBezTo>
                    <a:pt x="2435" y="0"/>
                    <a:pt x="0" y="2435"/>
                    <a:pt x="0" y="5471"/>
                  </a:cubicBezTo>
                  <a:lnTo>
                    <a:pt x="0" y="65848"/>
                  </a:lnTo>
                  <a:cubicBezTo>
                    <a:pt x="0" y="68883"/>
                    <a:pt x="2435" y="71318"/>
                    <a:pt x="5471" y="71318"/>
                  </a:cubicBezTo>
                  <a:lnTo>
                    <a:pt x="49102" y="71318"/>
                  </a:lnTo>
                  <a:cubicBezTo>
                    <a:pt x="52104" y="71318"/>
                    <a:pt x="54539" y="68883"/>
                    <a:pt x="54539" y="65848"/>
                  </a:cubicBezTo>
                  <a:lnTo>
                    <a:pt x="54539" y="5471"/>
                  </a:lnTo>
                  <a:cubicBezTo>
                    <a:pt x="54539" y="2435"/>
                    <a:pt x="52104" y="0"/>
                    <a:pt x="49102" y="0"/>
                  </a:cubicBezTo>
                  <a:close/>
                </a:path>
              </a:pathLst>
            </a:custGeom>
            <a:solidFill>
              <a:srgbClr val="6453C2"/>
            </a:solidFill>
            <a:ln w="11675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1"/>
            <p:cNvSpPr/>
            <p:nvPr/>
          </p:nvSpPr>
          <p:spPr>
            <a:xfrm>
              <a:off x="2080000" y="2195350"/>
              <a:ext cx="1363500" cy="1782975"/>
            </a:xfrm>
            <a:custGeom>
              <a:avLst/>
              <a:gdLst/>
              <a:ahLst/>
              <a:cxnLst/>
              <a:rect l="l" t="t" r="r" b="b"/>
              <a:pathLst>
                <a:path w="54540" h="71319" extrusionOk="0">
                  <a:moveTo>
                    <a:pt x="5471" y="0"/>
                  </a:moveTo>
                  <a:cubicBezTo>
                    <a:pt x="2435" y="0"/>
                    <a:pt x="0" y="2435"/>
                    <a:pt x="0" y="5471"/>
                  </a:cubicBezTo>
                  <a:lnTo>
                    <a:pt x="0" y="65848"/>
                  </a:lnTo>
                  <a:cubicBezTo>
                    <a:pt x="0" y="68883"/>
                    <a:pt x="2435" y="71318"/>
                    <a:pt x="5471" y="71318"/>
                  </a:cubicBezTo>
                  <a:lnTo>
                    <a:pt x="49102" y="71318"/>
                  </a:lnTo>
                  <a:cubicBezTo>
                    <a:pt x="52104" y="71318"/>
                    <a:pt x="54539" y="68883"/>
                    <a:pt x="54539" y="65848"/>
                  </a:cubicBezTo>
                  <a:lnTo>
                    <a:pt x="54539" y="5471"/>
                  </a:lnTo>
                  <a:cubicBezTo>
                    <a:pt x="54539" y="2435"/>
                    <a:pt x="52104" y="0"/>
                    <a:pt x="491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1"/>
            <p:cNvSpPr/>
            <p:nvPr/>
          </p:nvSpPr>
          <p:spPr>
            <a:xfrm>
              <a:off x="2207575" y="2330450"/>
              <a:ext cx="1363500" cy="1782125"/>
            </a:xfrm>
            <a:custGeom>
              <a:avLst/>
              <a:gdLst/>
              <a:ahLst/>
              <a:cxnLst/>
              <a:rect l="l" t="t" r="r" b="b"/>
              <a:pathLst>
                <a:path w="54540" h="71285" extrusionOk="0">
                  <a:moveTo>
                    <a:pt x="5438" y="0"/>
                  </a:moveTo>
                  <a:cubicBezTo>
                    <a:pt x="2436" y="0"/>
                    <a:pt x="1" y="2435"/>
                    <a:pt x="1" y="5471"/>
                  </a:cubicBezTo>
                  <a:lnTo>
                    <a:pt x="1" y="65814"/>
                  </a:lnTo>
                  <a:cubicBezTo>
                    <a:pt x="1" y="68850"/>
                    <a:pt x="2436" y="71285"/>
                    <a:pt x="5438" y="71285"/>
                  </a:cubicBezTo>
                  <a:lnTo>
                    <a:pt x="49069" y="71285"/>
                  </a:lnTo>
                  <a:cubicBezTo>
                    <a:pt x="52071" y="71285"/>
                    <a:pt x="54540" y="68850"/>
                    <a:pt x="54540" y="65814"/>
                  </a:cubicBezTo>
                  <a:lnTo>
                    <a:pt x="54540" y="5471"/>
                  </a:lnTo>
                  <a:cubicBezTo>
                    <a:pt x="54540" y="2435"/>
                    <a:pt x="52071" y="0"/>
                    <a:pt x="49069" y="0"/>
                  </a:cubicBezTo>
                  <a:close/>
                </a:path>
              </a:pathLst>
            </a:custGeom>
            <a:solidFill>
              <a:srgbClr val="FFFFFF"/>
            </a:solidFill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1"/>
            <p:cNvSpPr/>
            <p:nvPr/>
          </p:nvSpPr>
          <p:spPr>
            <a:xfrm>
              <a:off x="2207575" y="2330450"/>
              <a:ext cx="1363500" cy="216850"/>
            </a:xfrm>
            <a:custGeom>
              <a:avLst/>
              <a:gdLst/>
              <a:ahLst/>
              <a:cxnLst/>
              <a:rect l="l" t="t" r="r" b="b"/>
              <a:pathLst>
                <a:path w="54540" h="8674" extrusionOk="0">
                  <a:moveTo>
                    <a:pt x="5438" y="0"/>
                  </a:moveTo>
                  <a:cubicBezTo>
                    <a:pt x="2436" y="0"/>
                    <a:pt x="1" y="2435"/>
                    <a:pt x="1" y="5471"/>
                  </a:cubicBezTo>
                  <a:lnTo>
                    <a:pt x="1" y="8673"/>
                  </a:lnTo>
                  <a:lnTo>
                    <a:pt x="54540" y="8673"/>
                  </a:lnTo>
                  <a:lnTo>
                    <a:pt x="54540" y="5471"/>
                  </a:lnTo>
                  <a:cubicBezTo>
                    <a:pt x="54540" y="2435"/>
                    <a:pt x="52071" y="0"/>
                    <a:pt x="49069" y="0"/>
                  </a:cubicBezTo>
                  <a:close/>
                </a:path>
              </a:pathLst>
            </a:custGeom>
            <a:solidFill>
              <a:srgbClr val="6453C2"/>
            </a:solidFill>
            <a:ln w="11675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1"/>
            <p:cNvSpPr/>
            <p:nvPr/>
          </p:nvSpPr>
          <p:spPr>
            <a:xfrm>
              <a:off x="2335175" y="2641500"/>
              <a:ext cx="336100" cy="55900"/>
            </a:xfrm>
            <a:custGeom>
              <a:avLst/>
              <a:gdLst/>
              <a:ahLst/>
              <a:cxnLst/>
              <a:rect l="l" t="t" r="r" b="b"/>
              <a:pathLst>
                <a:path w="13444" h="2236" extrusionOk="0">
                  <a:moveTo>
                    <a:pt x="0" y="0"/>
                  </a:moveTo>
                  <a:lnTo>
                    <a:pt x="0" y="2235"/>
                  </a:lnTo>
                  <a:lnTo>
                    <a:pt x="13443" y="2235"/>
                  </a:lnTo>
                  <a:lnTo>
                    <a:pt x="13443" y="0"/>
                  </a:ln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1"/>
            <p:cNvSpPr/>
            <p:nvPr/>
          </p:nvSpPr>
          <p:spPr>
            <a:xfrm>
              <a:off x="2335175" y="3146025"/>
              <a:ext cx="336100" cy="55900"/>
            </a:xfrm>
            <a:custGeom>
              <a:avLst/>
              <a:gdLst/>
              <a:ahLst/>
              <a:cxnLst/>
              <a:rect l="l" t="t" r="r" b="b"/>
              <a:pathLst>
                <a:path w="13444" h="2236" extrusionOk="0">
                  <a:moveTo>
                    <a:pt x="0" y="1"/>
                  </a:moveTo>
                  <a:lnTo>
                    <a:pt x="0" y="2236"/>
                  </a:lnTo>
                  <a:lnTo>
                    <a:pt x="13443" y="2236"/>
                  </a:lnTo>
                  <a:lnTo>
                    <a:pt x="13443" y="1"/>
                  </a:ln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1"/>
            <p:cNvSpPr/>
            <p:nvPr/>
          </p:nvSpPr>
          <p:spPr>
            <a:xfrm>
              <a:off x="2335175" y="3603025"/>
              <a:ext cx="336100" cy="55900"/>
            </a:xfrm>
            <a:custGeom>
              <a:avLst/>
              <a:gdLst/>
              <a:ahLst/>
              <a:cxnLst/>
              <a:rect l="l" t="t" r="r" b="b"/>
              <a:pathLst>
                <a:path w="13444" h="2236" extrusionOk="0">
                  <a:moveTo>
                    <a:pt x="0" y="0"/>
                  </a:moveTo>
                  <a:lnTo>
                    <a:pt x="0" y="2235"/>
                  </a:lnTo>
                  <a:lnTo>
                    <a:pt x="13443" y="2235"/>
                  </a:lnTo>
                  <a:lnTo>
                    <a:pt x="13443" y="0"/>
                  </a:ln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1"/>
            <p:cNvSpPr/>
            <p:nvPr/>
          </p:nvSpPr>
          <p:spPr>
            <a:xfrm>
              <a:off x="2335175" y="2780775"/>
              <a:ext cx="953200" cy="40875"/>
            </a:xfrm>
            <a:custGeom>
              <a:avLst/>
              <a:gdLst/>
              <a:ahLst/>
              <a:cxnLst/>
              <a:rect l="l" t="t" r="r" b="b"/>
              <a:pathLst>
                <a:path w="38128" h="1635" extrusionOk="0">
                  <a:moveTo>
                    <a:pt x="0" y="0"/>
                  </a:moveTo>
                  <a:lnTo>
                    <a:pt x="0" y="1635"/>
                  </a:lnTo>
                  <a:lnTo>
                    <a:pt x="38128" y="1635"/>
                  </a:lnTo>
                  <a:lnTo>
                    <a:pt x="3812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1"/>
            <p:cNvSpPr/>
            <p:nvPr/>
          </p:nvSpPr>
          <p:spPr>
            <a:xfrm>
              <a:off x="2335175" y="2859150"/>
              <a:ext cx="781425" cy="40900"/>
            </a:xfrm>
            <a:custGeom>
              <a:avLst/>
              <a:gdLst/>
              <a:ahLst/>
              <a:cxnLst/>
              <a:rect l="l" t="t" r="r" b="b"/>
              <a:pathLst>
                <a:path w="31257" h="1636" extrusionOk="0">
                  <a:moveTo>
                    <a:pt x="0" y="1"/>
                  </a:moveTo>
                  <a:lnTo>
                    <a:pt x="0" y="1635"/>
                  </a:lnTo>
                  <a:lnTo>
                    <a:pt x="31256" y="1635"/>
                  </a:lnTo>
                  <a:lnTo>
                    <a:pt x="3125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1"/>
            <p:cNvSpPr/>
            <p:nvPr/>
          </p:nvSpPr>
          <p:spPr>
            <a:xfrm>
              <a:off x="2335175" y="2937550"/>
              <a:ext cx="883150" cy="40050"/>
            </a:xfrm>
            <a:custGeom>
              <a:avLst/>
              <a:gdLst/>
              <a:ahLst/>
              <a:cxnLst/>
              <a:rect l="l" t="t" r="r" b="b"/>
              <a:pathLst>
                <a:path w="35326" h="1602" extrusionOk="0">
                  <a:moveTo>
                    <a:pt x="0" y="0"/>
                  </a:moveTo>
                  <a:lnTo>
                    <a:pt x="0" y="1601"/>
                  </a:lnTo>
                  <a:lnTo>
                    <a:pt x="35326" y="1601"/>
                  </a:lnTo>
                  <a:lnTo>
                    <a:pt x="3532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1"/>
            <p:cNvSpPr/>
            <p:nvPr/>
          </p:nvSpPr>
          <p:spPr>
            <a:xfrm>
              <a:off x="2335175" y="3014275"/>
              <a:ext cx="883150" cy="40875"/>
            </a:xfrm>
            <a:custGeom>
              <a:avLst/>
              <a:gdLst/>
              <a:ahLst/>
              <a:cxnLst/>
              <a:rect l="l" t="t" r="r" b="b"/>
              <a:pathLst>
                <a:path w="35326" h="1635" extrusionOk="0">
                  <a:moveTo>
                    <a:pt x="0" y="0"/>
                  </a:moveTo>
                  <a:lnTo>
                    <a:pt x="0" y="1635"/>
                  </a:lnTo>
                  <a:lnTo>
                    <a:pt x="35326" y="1635"/>
                  </a:lnTo>
                  <a:lnTo>
                    <a:pt x="3532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1"/>
            <p:cNvSpPr/>
            <p:nvPr/>
          </p:nvSpPr>
          <p:spPr>
            <a:xfrm>
              <a:off x="2335175" y="3237750"/>
              <a:ext cx="953200" cy="41725"/>
            </a:xfrm>
            <a:custGeom>
              <a:avLst/>
              <a:gdLst/>
              <a:ahLst/>
              <a:cxnLst/>
              <a:rect l="l" t="t" r="r" b="b"/>
              <a:pathLst>
                <a:path w="38128" h="1669" extrusionOk="0">
                  <a:moveTo>
                    <a:pt x="0" y="1"/>
                  </a:moveTo>
                  <a:lnTo>
                    <a:pt x="0" y="1669"/>
                  </a:lnTo>
                  <a:lnTo>
                    <a:pt x="38128" y="1669"/>
                  </a:lnTo>
                  <a:lnTo>
                    <a:pt x="3812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1"/>
            <p:cNvSpPr/>
            <p:nvPr/>
          </p:nvSpPr>
          <p:spPr>
            <a:xfrm>
              <a:off x="2335175" y="3316975"/>
              <a:ext cx="781425" cy="40050"/>
            </a:xfrm>
            <a:custGeom>
              <a:avLst/>
              <a:gdLst/>
              <a:ahLst/>
              <a:cxnLst/>
              <a:rect l="l" t="t" r="r" b="b"/>
              <a:pathLst>
                <a:path w="31257" h="1602" extrusionOk="0">
                  <a:moveTo>
                    <a:pt x="0" y="1"/>
                  </a:moveTo>
                  <a:lnTo>
                    <a:pt x="0" y="1602"/>
                  </a:lnTo>
                  <a:lnTo>
                    <a:pt x="31256" y="1602"/>
                  </a:lnTo>
                  <a:lnTo>
                    <a:pt x="3125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1"/>
            <p:cNvSpPr/>
            <p:nvPr/>
          </p:nvSpPr>
          <p:spPr>
            <a:xfrm>
              <a:off x="2335175" y="3394550"/>
              <a:ext cx="883150" cy="40050"/>
            </a:xfrm>
            <a:custGeom>
              <a:avLst/>
              <a:gdLst/>
              <a:ahLst/>
              <a:cxnLst/>
              <a:rect l="l" t="t" r="r" b="b"/>
              <a:pathLst>
                <a:path w="35326" h="1602" extrusionOk="0">
                  <a:moveTo>
                    <a:pt x="0" y="0"/>
                  </a:moveTo>
                  <a:lnTo>
                    <a:pt x="0" y="1601"/>
                  </a:lnTo>
                  <a:lnTo>
                    <a:pt x="35326" y="1601"/>
                  </a:lnTo>
                  <a:lnTo>
                    <a:pt x="3532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1"/>
            <p:cNvSpPr/>
            <p:nvPr/>
          </p:nvSpPr>
          <p:spPr>
            <a:xfrm>
              <a:off x="2335175" y="3739775"/>
              <a:ext cx="953200" cy="41725"/>
            </a:xfrm>
            <a:custGeom>
              <a:avLst/>
              <a:gdLst/>
              <a:ahLst/>
              <a:cxnLst/>
              <a:rect l="l" t="t" r="r" b="b"/>
              <a:pathLst>
                <a:path w="38128" h="1669" extrusionOk="0">
                  <a:moveTo>
                    <a:pt x="0" y="1"/>
                  </a:moveTo>
                  <a:lnTo>
                    <a:pt x="0" y="1669"/>
                  </a:lnTo>
                  <a:lnTo>
                    <a:pt x="38128" y="1669"/>
                  </a:lnTo>
                  <a:lnTo>
                    <a:pt x="3812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1"/>
            <p:cNvSpPr/>
            <p:nvPr/>
          </p:nvSpPr>
          <p:spPr>
            <a:xfrm>
              <a:off x="2335175" y="3819000"/>
              <a:ext cx="781425" cy="40900"/>
            </a:xfrm>
            <a:custGeom>
              <a:avLst/>
              <a:gdLst/>
              <a:ahLst/>
              <a:cxnLst/>
              <a:rect l="l" t="t" r="r" b="b"/>
              <a:pathLst>
                <a:path w="31257" h="1636" extrusionOk="0">
                  <a:moveTo>
                    <a:pt x="0" y="1"/>
                  </a:moveTo>
                  <a:lnTo>
                    <a:pt x="0" y="1635"/>
                  </a:lnTo>
                  <a:lnTo>
                    <a:pt x="31256" y="1635"/>
                  </a:lnTo>
                  <a:lnTo>
                    <a:pt x="3125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2335175" y="3896575"/>
              <a:ext cx="883150" cy="40875"/>
            </a:xfrm>
            <a:custGeom>
              <a:avLst/>
              <a:gdLst/>
              <a:ahLst/>
              <a:cxnLst/>
              <a:rect l="l" t="t" r="r" b="b"/>
              <a:pathLst>
                <a:path w="35326" h="1635" extrusionOk="0">
                  <a:moveTo>
                    <a:pt x="0" y="0"/>
                  </a:moveTo>
                  <a:lnTo>
                    <a:pt x="0" y="1635"/>
                  </a:lnTo>
                  <a:lnTo>
                    <a:pt x="35326" y="1635"/>
                  </a:lnTo>
                  <a:lnTo>
                    <a:pt x="3532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1"/>
            <p:cNvSpPr/>
            <p:nvPr/>
          </p:nvSpPr>
          <p:spPr>
            <a:xfrm>
              <a:off x="3375925" y="1120400"/>
              <a:ext cx="1731250" cy="936550"/>
            </a:xfrm>
            <a:custGeom>
              <a:avLst/>
              <a:gdLst/>
              <a:ahLst/>
              <a:cxnLst/>
              <a:rect l="l" t="t" r="r" b="b"/>
              <a:pathLst>
                <a:path w="69250" h="37462" extrusionOk="0">
                  <a:moveTo>
                    <a:pt x="6538" y="1"/>
                  </a:moveTo>
                  <a:cubicBezTo>
                    <a:pt x="2936" y="1"/>
                    <a:pt x="0" y="2936"/>
                    <a:pt x="0" y="6539"/>
                  </a:cubicBezTo>
                  <a:lnTo>
                    <a:pt x="0" y="30923"/>
                  </a:lnTo>
                  <a:cubicBezTo>
                    <a:pt x="0" y="34526"/>
                    <a:pt x="2936" y="37461"/>
                    <a:pt x="6538" y="37461"/>
                  </a:cubicBezTo>
                  <a:lnTo>
                    <a:pt x="62745" y="37461"/>
                  </a:lnTo>
                  <a:cubicBezTo>
                    <a:pt x="66347" y="37461"/>
                    <a:pt x="69250" y="34526"/>
                    <a:pt x="69250" y="30923"/>
                  </a:cubicBezTo>
                  <a:lnTo>
                    <a:pt x="69250" y="6539"/>
                  </a:lnTo>
                  <a:cubicBezTo>
                    <a:pt x="69250" y="2936"/>
                    <a:pt x="66347" y="1"/>
                    <a:pt x="62745" y="1"/>
                  </a:cubicBezTo>
                  <a:close/>
                </a:path>
              </a:pathLst>
            </a:custGeom>
            <a:solidFill>
              <a:srgbClr val="FFFFFF"/>
            </a:solidFill>
            <a:ln w="11675" cap="flat" cmpd="sng">
              <a:solidFill>
                <a:srgbClr val="22222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1"/>
            <p:cNvSpPr/>
            <p:nvPr/>
          </p:nvSpPr>
          <p:spPr>
            <a:xfrm>
              <a:off x="3375925" y="1120400"/>
              <a:ext cx="1731250" cy="176825"/>
            </a:xfrm>
            <a:custGeom>
              <a:avLst/>
              <a:gdLst/>
              <a:ahLst/>
              <a:cxnLst/>
              <a:rect l="l" t="t" r="r" b="b"/>
              <a:pathLst>
                <a:path w="69250" h="7073" extrusionOk="0">
                  <a:moveTo>
                    <a:pt x="6538" y="1"/>
                  </a:moveTo>
                  <a:cubicBezTo>
                    <a:pt x="2936" y="1"/>
                    <a:pt x="0" y="2936"/>
                    <a:pt x="0" y="6539"/>
                  </a:cubicBezTo>
                  <a:lnTo>
                    <a:pt x="0" y="7073"/>
                  </a:lnTo>
                  <a:lnTo>
                    <a:pt x="69250" y="7073"/>
                  </a:lnTo>
                  <a:lnTo>
                    <a:pt x="69250" y="6539"/>
                  </a:lnTo>
                  <a:cubicBezTo>
                    <a:pt x="69250" y="2936"/>
                    <a:pt x="66347" y="1"/>
                    <a:pt x="62745" y="1"/>
                  </a:cubicBezTo>
                  <a:close/>
                </a:path>
              </a:pathLst>
            </a:custGeom>
            <a:solidFill>
              <a:srgbClr val="6453C2"/>
            </a:solidFill>
            <a:ln w="11675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3587725" y="1195450"/>
              <a:ext cx="52575" cy="50075"/>
            </a:xfrm>
            <a:custGeom>
              <a:avLst/>
              <a:gdLst/>
              <a:ahLst/>
              <a:cxnLst/>
              <a:rect l="l" t="t" r="r" b="b"/>
              <a:pathLst>
                <a:path w="2103" h="2003" extrusionOk="0">
                  <a:moveTo>
                    <a:pt x="994" y="1"/>
                  </a:moveTo>
                  <a:cubicBezTo>
                    <a:pt x="484" y="1"/>
                    <a:pt x="1" y="396"/>
                    <a:pt x="1" y="1002"/>
                  </a:cubicBezTo>
                  <a:cubicBezTo>
                    <a:pt x="1" y="1608"/>
                    <a:pt x="484" y="2003"/>
                    <a:pt x="994" y="2003"/>
                  </a:cubicBezTo>
                  <a:cubicBezTo>
                    <a:pt x="1241" y="2003"/>
                    <a:pt x="1495" y="1910"/>
                    <a:pt x="1702" y="1702"/>
                  </a:cubicBezTo>
                  <a:cubicBezTo>
                    <a:pt x="2102" y="1335"/>
                    <a:pt x="2102" y="702"/>
                    <a:pt x="1702" y="301"/>
                  </a:cubicBezTo>
                  <a:cubicBezTo>
                    <a:pt x="1495" y="94"/>
                    <a:pt x="1241" y="1"/>
                    <a:pt x="9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1"/>
            <p:cNvSpPr/>
            <p:nvPr/>
          </p:nvSpPr>
          <p:spPr>
            <a:xfrm>
              <a:off x="3703650" y="1195450"/>
              <a:ext cx="52550" cy="50075"/>
            </a:xfrm>
            <a:custGeom>
              <a:avLst/>
              <a:gdLst/>
              <a:ahLst/>
              <a:cxnLst/>
              <a:rect l="l" t="t" r="r" b="b"/>
              <a:pathLst>
                <a:path w="2102" h="2003" extrusionOk="0">
                  <a:moveTo>
                    <a:pt x="993" y="1"/>
                  </a:moveTo>
                  <a:cubicBezTo>
                    <a:pt x="484" y="1"/>
                    <a:pt x="0" y="396"/>
                    <a:pt x="0" y="1002"/>
                  </a:cubicBezTo>
                  <a:cubicBezTo>
                    <a:pt x="0" y="1608"/>
                    <a:pt x="484" y="2003"/>
                    <a:pt x="993" y="2003"/>
                  </a:cubicBezTo>
                  <a:cubicBezTo>
                    <a:pt x="1241" y="2003"/>
                    <a:pt x="1494" y="1910"/>
                    <a:pt x="1702" y="1702"/>
                  </a:cubicBezTo>
                  <a:cubicBezTo>
                    <a:pt x="2102" y="1335"/>
                    <a:pt x="2102" y="702"/>
                    <a:pt x="1702" y="301"/>
                  </a:cubicBezTo>
                  <a:cubicBezTo>
                    <a:pt x="1494" y="94"/>
                    <a:pt x="1241" y="1"/>
                    <a:pt x="9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1"/>
            <p:cNvSpPr/>
            <p:nvPr/>
          </p:nvSpPr>
          <p:spPr>
            <a:xfrm>
              <a:off x="3819575" y="1195450"/>
              <a:ext cx="52550" cy="50075"/>
            </a:xfrm>
            <a:custGeom>
              <a:avLst/>
              <a:gdLst/>
              <a:ahLst/>
              <a:cxnLst/>
              <a:rect l="l" t="t" r="r" b="b"/>
              <a:pathLst>
                <a:path w="2102" h="2003" extrusionOk="0">
                  <a:moveTo>
                    <a:pt x="993" y="1"/>
                  </a:moveTo>
                  <a:cubicBezTo>
                    <a:pt x="484" y="1"/>
                    <a:pt x="0" y="396"/>
                    <a:pt x="0" y="1002"/>
                  </a:cubicBezTo>
                  <a:cubicBezTo>
                    <a:pt x="0" y="1608"/>
                    <a:pt x="484" y="2003"/>
                    <a:pt x="993" y="2003"/>
                  </a:cubicBezTo>
                  <a:cubicBezTo>
                    <a:pt x="1241" y="2003"/>
                    <a:pt x="1494" y="1910"/>
                    <a:pt x="1701" y="1702"/>
                  </a:cubicBezTo>
                  <a:cubicBezTo>
                    <a:pt x="2102" y="1335"/>
                    <a:pt x="2102" y="702"/>
                    <a:pt x="1701" y="301"/>
                  </a:cubicBezTo>
                  <a:cubicBezTo>
                    <a:pt x="1494" y="94"/>
                    <a:pt x="1241" y="1"/>
                    <a:pt x="9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1"/>
            <p:cNvSpPr/>
            <p:nvPr/>
          </p:nvSpPr>
          <p:spPr>
            <a:xfrm>
              <a:off x="3486825" y="1409775"/>
              <a:ext cx="565425" cy="488725"/>
            </a:xfrm>
            <a:custGeom>
              <a:avLst/>
              <a:gdLst/>
              <a:ahLst/>
              <a:cxnLst/>
              <a:rect l="l" t="t" r="r" b="b"/>
              <a:pathLst>
                <a:path w="22617" h="19549" fill="none" extrusionOk="0">
                  <a:moveTo>
                    <a:pt x="1" y="1"/>
                  </a:moveTo>
                  <a:lnTo>
                    <a:pt x="22617" y="1"/>
                  </a:lnTo>
                  <a:lnTo>
                    <a:pt x="22617" y="19548"/>
                  </a:lnTo>
                  <a:lnTo>
                    <a:pt x="1" y="19548"/>
                  </a:lnTo>
                  <a:close/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1"/>
            <p:cNvSpPr/>
            <p:nvPr/>
          </p:nvSpPr>
          <p:spPr>
            <a:xfrm>
              <a:off x="4139800" y="1409775"/>
              <a:ext cx="651325" cy="34225"/>
            </a:xfrm>
            <a:custGeom>
              <a:avLst/>
              <a:gdLst/>
              <a:ahLst/>
              <a:cxnLst/>
              <a:rect l="l" t="t" r="r" b="b"/>
              <a:pathLst>
                <a:path w="26053" h="1369" extrusionOk="0">
                  <a:moveTo>
                    <a:pt x="0" y="1"/>
                  </a:moveTo>
                  <a:lnTo>
                    <a:pt x="0" y="1369"/>
                  </a:lnTo>
                  <a:lnTo>
                    <a:pt x="26052" y="1369"/>
                  </a:lnTo>
                  <a:lnTo>
                    <a:pt x="2605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1"/>
            <p:cNvSpPr/>
            <p:nvPr/>
          </p:nvSpPr>
          <p:spPr>
            <a:xfrm>
              <a:off x="4139800" y="1480675"/>
              <a:ext cx="499550" cy="34200"/>
            </a:xfrm>
            <a:custGeom>
              <a:avLst/>
              <a:gdLst/>
              <a:ahLst/>
              <a:cxnLst/>
              <a:rect l="l" t="t" r="r" b="b"/>
              <a:pathLst>
                <a:path w="19982" h="1368" extrusionOk="0">
                  <a:moveTo>
                    <a:pt x="0" y="0"/>
                  </a:moveTo>
                  <a:lnTo>
                    <a:pt x="0" y="1368"/>
                  </a:lnTo>
                  <a:lnTo>
                    <a:pt x="19981" y="1368"/>
                  </a:lnTo>
                  <a:lnTo>
                    <a:pt x="1998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1"/>
            <p:cNvSpPr/>
            <p:nvPr/>
          </p:nvSpPr>
          <p:spPr>
            <a:xfrm>
              <a:off x="4139800" y="1551550"/>
              <a:ext cx="743875" cy="35050"/>
            </a:xfrm>
            <a:custGeom>
              <a:avLst/>
              <a:gdLst/>
              <a:ahLst/>
              <a:cxnLst/>
              <a:rect l="l" t="t" r="r" b="b"/>
              <a:pathLst>
                <a:path w="29755" h="1402" extrusionOk="0">
                  <a:moveTo>
                    <a:pt x="0" y="1"/>
                  </a:moveTo>
                  <a:lnTo>
                    <a:pt x="0" y="1402"/>
                  </a:lnTo>
                  <a:lnTo>
                    <a:pt x="29755" y="1402"/>
                  </a:lnTo>
                  <a:lnTo>
                    <a:pt x="2975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1"/>
            <p:cNvSpPr/>
            <p:nvPr/>
          </p:nvSpPr>
          <p:spPr>
            <a:xfrm>
              <a:off x="4139800" y="1620775"/>
              <a:ext cx="632975" cy="35050"/>
            </a:xfrm>
            <a:custGeom>
              <a:avLst/>
              <a:gdLst/>
              <a:ahLst/>
              <a:cxnLst/>
              <a:rect l="l" t="t" r="r" b="b"/>
              <a:pathLst>
                <a:path w="25319" h="1402" extrusionOk="0">
                  <a:moveTo>
                    <a:pt x="0" y="0"/>
                  </a:moveTo>
                  <a:lnTo>
                    <a:pt x="0" y="1401"/>
                  </a:lnTo>
                  <a:lnTo>
                    <a:pt x="25318" y="1401"/>
                  </a:lnTo>
                  <a:lnTo>
                    <a:pt x="2531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1"/>
            <p:cNvSpPr/>
            <p:nvPr/>
          </p:nvSpPr>
          <p:spPr>
            <a:xfrm>
              <a:off x="4767750" y="2797450"/>
              <a:ext cx="455350" cy="322750"/>
            </a:xfrm>
            <a:custGeom>
              <a:avLst/>
              <a:gdLst/>
              <a:ahLst/>
              <a:cxnLst/>
              <a:rect l="l" t="t" r="r" b="b"/>
              <a:pathLst>
                <a:path w="18214" h="12910" extrusionOk="0">
                  <a:moveTo>
                    <a:pt x="2735" y="0"/>
                  </a:moveTo>
                  <a:cubicBezTo>
                    <a:pt x="1234" y="0"/>
                    <a:pt x="0" y="1235"/>
                    <a:pt x="0" y="2736"/>
                  </a:cubicBezTo>
                  <a:lnTo>
                    <a:pt x="0" y="10208"/>
                  </a:lnTo>
                  <a:cubicBezTo>
                    <a:pt x="0" y="11709"/>
                    <a:pt x="1234" y="12910"/>
                    <a:pt x="2735" y="12910"/>
                  </a:cubicBezTo>
                  <a:lnTo>
                    <a:pt x="15478" y="12910"/>
                  </a:lnTo>
                  <a:cubicBezTo>
                    <a:pt x="16979" y="12910"/>
                    <a:pt x="18213" y="11709"/>
                    <a:pt x="18213" y="10208"/>
                  </a:cubicBezTo>
                  <a:lnTo>
                    <a:pt x="18213" y="2736"/>
                  </a:lnTo>
                  <a:cubicBezTo>
                    <a:pt x="18213" y="1235"/>
                    <a:pt x="16979" y="0"/>
                    <a:pt x="15478" y="0"/>
                  </a:cubicBezTo>
                  <a:close/>
                </a:path>
              </a:pathLst>
            </a:custGeom>
            <a:solidFill>
              <a:srgbClr val="FFFFFF"/>
            </a:solidFill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1"/>
            <p:cNvSpPr/>
            <p:nvPr/>
          </p:nvSpPr>
          <p:spPr>
            <a:xfrm>
              <a:off x="4826950" y="2895025"/>
              <a:ext cx="87600" cy="126775"/>
            </a:xfrm>
            <a:custGeom>
              <a:avLst/>
              <a:gdLst/>
              <a:ahLst/>
              <a:cxnLst/>
              <a:rect l="l" t="t" r="r" b="b"/>
              <a:pathLst>
                <a:path w="3504" h="5071" fill="none" extrusionOk="0">
                  <a:moveTo>
                    <a:pt x="3503" y="0"/>
                  </a:moveTo>
                  <a:lnTo>
                    <a:pt x="1" y="2168"/>
                  </a:lnTo>
                  <a:lnTo>
                    <a:pt x="3270" y="5070"/>
                  </a:ln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1"/>
            <p:cNvSpPr/>
            <p:nvPr/>
          </p:nvSpPr>
          <p:spPr>
            <a:xfrm>
              <a:off x="5062125" y="2900025"/>
              <a:ext cx="90925" cy="126775"/>
            </a:xfrm>
            <a:custGeom>
              <a:avLst/>
              <a:gdLst/>
              <a:ahLst/>
              <a:cxnLst/>
              <a:rect l="l" t="t" r="r" b="b"/>
              <a:pathLst>
                <a:path w="3637" h="5071" fill="none" extrusionOk="0">
                  <a:moveTo>
                    <a:pt x="467" y="5071"/>
                  </a:moveTo>
                  <a:lnTo>
                    <a:pt x="3636" y="2402"/>
                  </a:lnTo>
                  <a:lnTo>
                    <a:pt x="0" y="0"/>
                  </a:ln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1"/>
            <p:cNvSpPr/>
            <p:nvPr/>
          </p:nvSpPr>
          <p:spPr>
            <a:xfrm>
              <a:off x="4957050" y="2865825"/>
              <a:ext cx="65075" cy="201850"/>
            </a:xfrm>
            <a:custGeom>
              <a:avLst/>
              <a:gdLst/>
              <a:ahLst/>
              <a:cxnLst/>
              <a:rect l="l" t="t" r="r" b="b"/>
              <a:pathLst>
                <a:path w="2603" h="8074" fill="none" extrusionOk="0">
                  <a:moveTo>
                    <a:pt x="0" y="8073"/>
                  </a:moveTo>
                  <a:lnTo>
                    <a:pt x="2602" y="1"/>
                  </a:ln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3561875" y="4712150"/>
              <a:ext cx="723050" cy="259975"/>
            </a:xfrm>
            <a:custGeom>
              <a:avLst/>
              <a:gdLst/>
              <a:ahLst/>
              <a:cxnLst/>
              <a:rect l="l" t="t" r="r" b="b"/>
              <a:pathLst>
                <a:path w="28922" h="10399" extrusionOk="0">
                  <a:moveTo>
                    <a:pt x="12843" y="0"/>
                  </a:moveTo>
                  <a:cubicBezTo>
                    <a:pt x="12843" y="0"/>
                    <a:pt x="4604" y="968"/>
                    <a:pt x="3103" y="1902"/>
                  </a:cubicBezTo>
                  <a:cubicBezTo>
                    <a:pt x="1569" y="2869"/>
                    <a:pt x="1" y="4337"/>
                    <a:pt x="434" y="6305"/>
                  </a:cubicBezTo>
                  <a:cubicBezTo>
                    <a:pt x="835" y="8306"/>
                    <a:pt x="2269" y="9174"/>
                    <a:pt x="5438" y="10108"/>
                  </a:cubicBezTo>
                  <a:cubicBezTo>
                    <a:pt x="5705" y="10208"/>
                    <a:pt x="6005" y="10274"/>
                    <a:pt x="6305" y="10308"/>
                  </a:cubicBezTo>
                  <a:cubicBezTo>
                    <a:pt x="6725" y="10370"/>
                    <a:pt x="7164" y="10398"/>
                    <a:pt x="7613" y="10398"/>
                  </a:cubicBezTo>
                  <a:cubicBezTo>
                    <a:pt x="10511" y="10398"/>
                    <a:pt x="13816" y="9236"/>
                    <a:pt x="15145" y="8773"/>
                  </a:cubicBezTo>
                  <a:cubicBezTo>
                    <a:pt x="16813" y="8173"/>
                    <a:pt x="28921" y="4704"/>
                    <a:pt x="28921" y="4704"/>
                  </a:cubicBezTo>
                  <a:lnTo>
                    <a:pt x="14845" y="568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1"/>
            <p:cNvSpPr/>
            <p:nvPr/>
          </p:nvSpPr>
          <p:spPr>
            <a:xfrm>
              <a:off x="3561875" y="4712150"/>
              <a:ext cx="371125" cy="257700"/>
            </a:xfrm>
            <a:custGeom>
              <a:avLst/>
              <a:gdLst/>
              <a:ahLst/>
              <a:cxnLst/>
              <a:rect l="l" t="t" r="r" b="b"/>
              <a:pathLst>
                <a:path w="14845" h="10308" extrusionOk="0">
                  <a:moveTo>
                    <a:pt x="12843" y="0"/>
                  </a:moveTo>
                  <a:cubicBezTo>
                    <a:pt x="12843" y="0"/>
                    <a:pt x="4604" y="968"/>
                    <a:pt x="3103" y="1902"/>
                  </a:cubicBezTo>
                  <a:cubicBezTo>
                    <a:pt x="1569" y="2869"/>
                    <a:pt x="1" y="4337"/>
                    <a:pt x="434" y="6305"/>
                  </a:cubicBezTo>
                  <a:cubicBezTo>
                    <a:pt x="835" y="8306"/>
                    <a:pt x="2269" y="9174"/>
                    <a:pt x="5438" y="10108"/>
                  </a:cubicBezTo>
                  <a:cubicBezTo>
                    <a:pt x="5705" y="10208"/>
                    <a:pt x="6005" y="10274"/>
                    <a:pt x="6305" y="10308"/>
                  </a:cubicBezTo>
                  <a:cubicBezTo>
                    <a:pt x="5271" y="9541"/>
                    <a:pt x="4037" y="8440"/>
                    <a:pt x="3570" y="7306"/>
                  </a:cubicBezTo>
                  <a:cubicBezTo>
                    <a:pt x="2703" y="5137"/>
                    <a:pt x="3403" y="3570"/>
                    <a:pt x="4871" y="2702"/>
                  </a:cubicBezTo>
                  <a:cubicBezTo>
                    <a:pt x="6339" y="1868"/>
                    <a:pt x="13043" y="1401"/>
                    <a:pt x="14845" y="568"/>
                  </a:cubicBezTo>
                  <a:lnTo>
                    <a:pt x="128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1"/>
            <p:cNvSpPr/>
            <p:nvPr/>
          </p:nvSpPr>
          <p:spPr>
            <a:xfrm>
              <a:off x="3537700" y="4717150"/>
              <a:ext cx="701350" cy="275225"/>
            </a:xfrm>
            <a:custGeom>
              <a:avLst/>
              <a:gdLst/>
              <a:ahLst/>
              <a:cxnLst/>
              <a:rect l="l" t="t" r="r" b="b"/>
              <a:pathLst>
                <a:path w="28054" h="11009" fill="none" extrusionOk="0">
                  <a:moveTo>
                    <a:pt x="28054" y="5004"/>
                  </a:moveTo>
                  <a:cubicBezTo>
                    <a:pt x="28054" y="5004"/>
                    <a:pt x="18981" y="7339"/>
                    <a:pt x="15378" y="8840"/>
                  </a:cubicBezTo>
                  <a:cubicBezTo>
                    <a:pt x="11775" y="10341"/>
                    <a:pt x="4904" y="11008"/>
                    <a:pt x="2469" y="7906"/>
                  </a:cubicBezTo>
                  <a:cubicBezTo>
                    <a:pt x="0" y="4804"/>
                    <a:pt x="2169" y="2135"/>
                    <a:pt x="4604" y="1535"/>
                  </a:cubicBezTo>
                  <a:cubicBezTo>
                    <a:pt x="7072" y="935"/>
                    <a:pt x="12009" y="1"/>
                    <a:pt x="14711" y="368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1"/>
            <p:cNvSpPr/>
            <p:nvPr/>
          </p:nvSpPr>
          <p:spPr>
            <a:xfrm>
              <a:off x="3608575" y="4726325"/>
              <a:ext cx="296900" cy="239375"/>
            </a:xfrm>
            <a:custGeom>
              <a:avLst/>
              <a:gdLst/>
              <a:ahLst/>
              <a:cxnLst/>
              <a:rect l="l" t="t" r="r" b="b"/>
              <a:pathLst>
                <a:path w="11876" h="9575" fill="none" extrusionOk="0">
                  <a:moveTo>
                    <a:pt x="4637" y="9574"/>
                  </a:moveTo>
                  <a:cubicBezTo>
                    <a:pt x="4637" y="9574"/>
                    <a:pt x="1" y="7039"/>
                    <a:pt x="1535" y="3503"/>
                  </a:cubicBezTo>
                  <a:cubicBezTo>
                    <a:pt x="2669" y="868"/>
                    <a:pt x="8840" y="1435"/>
                    <a:pt x="11876" y="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1"/>
            <p:cNvSpPr/>
            <p:nvPr/>
          </p:nvSpPr>
          <p:spPr>
            <a:xfrm>
              <a:off x="4575100" y="4706300"/>
              <a:ext cx="635475" cy="376150"/>
            </a:xfrm>
            <a:custGeom>
              <a:avLst/>
              <a:gdLst/>
              <a:ahLst/>
              <a:cxnLst/>
              <a:rect l="l" t="t" r="r" b="b"/>
              <a:pathLst>
                <a:path w="25419" h="15046" extrusionOk="0">
                  <a:moveTo>
                    <a:pt x="4971" y="1"/>
                  </a:moveTo>
                  <a:lnTo>
                    <a:pt x="3903" y="1669"/>
                  </a:lnTo>
                  <a:lnTo>
                    <a:pt x="1" y="7840"/>
                  </a:lnTo>
                  <a:lnTo>
                    <a:pt x="7473" y="11943"/>
                  </a:lnTo>
                  <a:cubicBezTo>
                    <a:pt x="7473" y="11943"/>
                    <a:pt x="15445" y="14978"/>
                    <a:pt x="19681" y="15045"/>
                  </a:cubicBezTo>
                  <a:cubicBezTo>
                    <a:pt x="21383" y="15045"/>
                    <a:pt x="22583" y="14778"/>
                    <a:pt x="23417" y="14278"/>
                  </a:cubicBezTo>
                  <a:cubicBezTo>
                    <a:pt x="24652" y="13544"/>
                    <a:pt x="25085" y="12376"/>
                    <a:pt x="25219" y="11109"/>
                  </a:cubicBezTo>
                  <a:cubicBezTo>
                    <a:pt x="25419" y="9041"/>
                    <a:pt x="24018" y="7340"/>
                    <a:pt x="22050" y="5772"/>
                  </a:cubicBezTo>
                  <a:cubicBezTo>
                    <a:pt x="20082" y="4204"/>
                    <a:pt x="14544" y="3970"/>
                    <a:pt x="12243" y="2936"/>
                  </a:cubicBezTo>
                  <a:cubicBezTo>
                    <a:pt x="9974" y="1902"/>
                    <a:pt x="7706" y="635"/>
                    <a:pt x="7706" y="635"/>
                  </a:cubicBezTo>
                  <a:lnTo>
                    <a:pt x="4971" y="1"/>
                  </a:ln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4672675" y="4706300"/>
              <a:ext cx="537900" cy="356950"/>
            </a:xfrm>
            <a:custGeom>
              <a:avLst/>
              <a:gdLst/>
              <a:ahLst/>
              <a:cxnLst/>
              <a:rect l="l" t="t" r="r" b="b"/>
              <a:pathLst>
                <a:path w="21516" h="14278" extrusionOk="0">
                  <a:moveTo>
                    <a:pt x="1068" y="1"/>
                  </a:moveTo>
                  <a:lnTo>
                    <a:pt x="0" y="1669"/>
                  </a:lnTo>
                  <a:cubicBezTo>
                    <a:pt x="968" y="2203"/>
                    <a:pt x="3336" y="3470"/>
                    <a:pt x="4437" y="4037"/>
                  </a:cubicBezTo>
                  <a:cubicBezTo>
                    <a:pt x="5871" y="4804"/>
                    <a:pt x="8607" y="6472"/>
                    <a:pt x="12176" y="6739"/>
                  </a:cubicBezTo>
                  <a:cubicBezTo>
                    <a:pt x="15745" y="7006"/>
                    <a:pt x="18447" y="8674"/>
                    <a:pt x="19281" y="10542"/>
                  </a:cubicBezTo>
                  <a:cubicBezTo>
                    <a:pt x="19781" y="11709"/>
                    <a:pt x="19848" y="13044"/>
                    <a:pt x="19514" y="14278"/>
                  </a:cubicBezTo>
                  <a:cubicBezTo>
                    <a:pt x="20749" y="13544"/>
                    <a:pt x="21182" y="12376"/>
                    <a:pt x="21316" y="11109"/>
                  </a:cubicBezTo>
                  <a:cubicBezTo>
                    <a:pt x="21516" y="9041"/>
                    <a:pt x="20115" y="7340"/>
                    <a:pt x="18147" y="5772"/>
                  </a:cubicBezTo>
                  <a:cubicBezTo>
                    <a:pt x="16179" y="4204"/>
                    <a:pt x="10641" y="3970"/>
                    <a:pt x="8340" y="2936"/>
                  </a:cubicBezTo>
                  <a:cubicBezTo>
                    <a:pt x="6071" y="1902"/>
                    <a:pt x="3803" y="635"/>
                    <a:pt x="3803" y="635"/>
                  </a:cubicBezTo>
                  <a:lnTo>
                    <a:pt x="10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4597625" y="4763025"/>
              <a:ext cx="569600" cy="321925"/>
            </a:xfrm>
            <a:custGeom>
              <a:avLst/>
              <a:gdLst/>
              <a:ahLst/>
              <a:cxnLst/>
              <a:rect l="l" t="t" r="r" b="b"/>
              <a:pathLst>
                <a:path w="22784" h="12877" fill="none" extrusionOk="0">
                  <a:moveTo>
                    <a:pt x="768" y="6705"/>
                  </a:moveTo>
                  <a:cubicBezTo>
                    <a:pt x="6138" y="9841"/>
                    <a:pt x="12076" y="11875"/>
                    <a:pt x="18247" y="12676"/>
                  </a:cubicBezTo>
                  <a:cubicBezTo>
                    <a:pt x="19581" y="12843"/>
                    <a:pt x="21182" y="12876"/>
                    <a:pt x="22083" y="11842"/>
                  </a:cubicBezTo>
                  <a:cubicBezTo>
                    <a:pt x="22583" y="11242"/>
                    <a:pt x="22783" y="10474"/>
                    <a:pt x="22717" y="9707"/>
                  </a:cubicBezTo>
                  <a:cubicBezTo>
                    <a:pt x="22550" y="7806"/>
                    <a:pt x="20949" y="6271"/>
                    <a:pt x="19181" y="5504"/>
                  </a:cubicBezTo>
                  <a:cubicBezTo>
                    <a:pt x="17413" y="4770"/>
                    <a:pt x="15445" y="4570"/>
                    <a:pt x="13577" y="4170"/>
                  </a:cubicBezTo>
                  <a:cubicBezTo>
                    <a:pt x="11709" y="3736"/>
                    <a:pt x="9874" y="3069"/>
                    <a:pt x="8206" y="2202"/>
                  </a:cubicBezTo>
                  <a:cubicBezTo>
                    <a:pt x="6839" y="1501"/>
                    <a:pt x="5538" y="634"/>
                    <a:pt x="4037" y="300"/>
                  </a:cubicBezTo>
                  <a:cubicBezTo>
                    <a:pt x="2569" y="0"/>
                    <a:pt x="801" y="367"/>
                    <a:pt x="0" y="1668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4692700" y="4707150"/>
              <a:ext cx="519550" cy="365275"/>
            </a:xfrm>
            <a:custGeom>
              <a:avLst/>
              <a:gdLst/>
              <a:ahLst/>
              <a:cxnLst/>
              <a:rect l="l" t="t" r="r" b="b"/>
              <a:pathLst>
                <a:path w="20782" h="14611" fill="none" extrusionOk="0">
                  <a:moveTo>
                    <a:pt x="17779" y="14611"/>
                  </a:moveTo>
                  <a:cubicBezTo>
                    <a:pt x="19180" y="13910"/>
                    <a:pt x="20214" y="12609"/>
                    <a:pt x="20515" y="11075"/>
                  </a:cubicBezTo>
                  <a:cubicBezTo>
                    <a:pt x="20782" y="9274"/>
                    <a:pt x="19747" y="7439"/>
                    <a:pt x="18313" y="6338"/>
                  </a:cubicBezTo>
                  <a:cubicBezTo>
                    <a:pt x="16845" y="5237"/>
                    <a:pt x="15044" y="4704"/>
                    <a:pt x="13243" y="4337"/>
                  </a:cubicBezTo>
                  <a:cubicBezTo>
                    <a:pt x="11475" y="3970"/>
                    <a:pt x="9640" y="3703"/>
                    <a:pt x="7939" y="3036"/>
                  </a:cubicBezTo>
                  <a:cubicBezTo>
                    <a:pt x="5304" y="2002"/>
                    <a:pt x="2735" y="0"/>
                    <a:pt x="0" y="70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3686125" y="3060775"/>
              <a:ext cx="1461075" cy="1271925"/>
            </a:xfrm>
            <a:custGeom>
              <a:avLst/>
              <a:gdLst/>
              <a:ahLst/>
              <a:cxnLst/>
              <a:rect l="l" t="t" r="r" b="b"/>
              <a:pathLst>
                <a:path w="58443" h="50877" extrusionOk="0">
                  <a:moveTo>
                    <a:pt x="13511" y="25660"/>
                  </a:moveTo>
                  <a:lnTo>
                    <a:pt x="15178" y="33165"/>
                  </a:lnTo>
                  <a:cubicBezTo>
                    <a:pt x="15178" y="33165"/>
                    <a:pt x="14769" y="33135"/>
                    <a:pt x="14212" y="33135"/>
                  </a:cubicBezTo>
                  <a:cubicBezTo>
                    <a:pt x="13331" y="33135"/>
                    <a:pt x="12082" y="33210"/>
                    <a:pt x="11509" y="33599"/>
                  </a:cubicBezTo>
                  <a:cubicBezTo>
                    <a:pt x="10609" y="34266"/>
                    <a:pt x="11109" y="36835"/>
                    <a:pt x="11109" y="36835"/>
                  </a:cubicBezTo>
                  <a:lnTo>
                    <a:pt x="9541" y="35434"/>
                  </a:lnTo>
                  <a:lnTo>
                    <a:pt x="13511" y="25660"/>
                  </a:lnTo>
                  <a:close/>
                  <a:moveTo>
                    <a:pt x="42631" y="24125"/>
                  </a:moveTo>
                  <a:cubicBezTo>
                    <a:pt x="42631" y="24125"/>
                    <a:pt x="47535" y="32565"/>
                    <a:pt x="48402" y="35534"/>
                  </a:cubicBezTo>
                  <a:cubicBezTo>
                    <a:pt x="48402" y="35534"/>
                    <a:pt x="43065" y="39803"/>
                    <a:pt x="43265" y="39803"/>
                  </a:cubicBezTo>
                  <a:cubicBezTo>
                    <a:pt x="43255" y="39809"/>
                    <a:pt x="43245" y="39812"/>
                    <a:pt x="43237" y="39812"/>
                  </a:cubicBezTo>
                  <a:cubicBezTo>
                    <a:pt x="42912" y="39812"/>
                    <a:pt x="44513" y="35308"/>
                    <a:pt x="43732" y="34299"/>
                  </a:cubicBezTo>
                  <a:cubicBezTo>
                    <a:pt x="43058" y="33400"/>
                    <a:pt x="41248" y="33330"/>
                    <a:pt x="40694" y="33330"/>
                  </a:cubicBezTo>
                  <a:cubicBezTo>
                    <a:pt x="40590" y="33330"/>
                    <a:pt x="40530" y="33332"/>
                    <a:pt x="40530" y="33332"/>
                  </a:cubicBezTo>
                  <a:lnTo>
                    <a:pt x="40730" y="32031"/>
                  </a:lnTo>
                  <a:lnTo>
                    <a:pt x="42164" y="24693"/>
                  </a:lnTo>
                  <a:lnTo>
                    <a:pt x="42631" y="24125"/>
                  </a:lnTo>
                  <a:close/>
                  <a:moveTo>
                    <a:pt x="26477" y="0"/>
                  </a:moveTo>
                  <a:cubicBezTo>
                    <a:pt x="24578" y="0"/>
                    <a:pt x="22384" y="976"/>
                    <a:pt x="22384" y="976"/>
                  </a:cubicBezTo>
                  <a:cubicBezTo>
                    <a:pt x="22384" y="976"/>
                    <a:pt x="22095" y="924"/>
                    <a:pt x="21667" y="924"/>
                  </a:cubicBezTo>
                  <a:cubicBezTo>
                    <a:pt x="20812" y="924"/>
                    <a:pt x="19404" y="1131"/>
                    <a:pt x="18648" y="2377"/>
                  </a:cubicBezTo>
                  <a:cubicBezTo>
                    <a:pt x="18047" y="3878"/>
                    <a:pt x="18247" y="6146"/>
                    <a:pt x="18247" y="6146"/>
                  </a:cubicBezTo>
                  <a:lnTo>
                    <a:pt x="18014" y="6213"/>
                  </a:lnTo>
                  <a:cubicBezTo>
                    <a:pt x="16513" y="6780"/>
                    <a:pt x="8340" y="9849"/>
                    <a:pt x="6606" y="11083"/>
                  </a:cubicBezTo>
                  <a:cubicBezTo>
                    <a:pt x="4671" y="12450"/>
                    <a:pt x="2569" y="26360"/>
                    <a:pt x="1869" y="30463"/>
                  </a:cubicBezTo>
                  <a:cubicBezTo>
                    <a:pt x="1202" y="34533"/>
                    <a:pt x="1" y="38236"/>
                    <a:pt x="601" y="39637"/>
                  </a:cubicBezTo>
                  <a:cubicBezTo>
                    <a:pt x="1235" y="41038"/>
                    <a:pt x="10008" y="47809"/>
                    <a:pt x="15078" y="49544"/>
                  </a:cubicBezTo>
                  <a:cubicBezTo>
                    <a:pt x="18316" y="50673"/>
                    <a:pt x="26804" y="50877"/>
                    <a:pt x="32517" y="50877"/>
                  </a:cubicBezTo>
                  <a:cubicBezTo>
                    <a:pt x="35750" y="50877"/>
                    <a:pt x="38095" y="50811"/>
                    <a:pt x="38095" y="50811"/>
                  </a:cubicBezTo>
                  <a:cubicBezTo>
                    <a:pt x="38095" y="50811"/>
                    <a:pt x="38395" y="50711"/>
                    <a:pt x="38895" y="50544"/>
                  </a:cubicBezTo>
                  <a:cubicBezTo>
                    <a:pt x="41931" y="49577"/>
                    <a:pt x="52705" y="45541"/>
                    <a:pt x="58443" y="36101"/>
                  </a:cubicBezTo>
                  <a:cubicBezTo>
                    <a:pt x="58443" y="36101"/>
                    <a:pt x="52905" y="17954"/>
                    <a:pt x="45634" y="10215"/>
                  </a:cubicBezTo>
                  <a:lnTo>
                    <a:pt x="33025" y="5412"/>
                  </a:lnTo>
                  <a:lnTo>
                    <a:pt x="32858" y="5345"/>
                  </a:lnTo>
                  <a:cubicBezTo>
                    <a:pt x="32858" y="5345"/>
                    <a:pt x="32891" y="5012"/>
                    <a:pt x="32958" y="4511"/>
                  </a:cubicBezTo>
                  <a:cubicBezTo>
                    <a:pt x="33025" y="3511"/>
                    <a:pt x="33058" y="1843"/>
                    <a:pt x="32591" y="1309"/>
                  </a:cubicBezTo>
                  <a:cubicBezTo>
                    <a:pt x="31890" y="475"/>
                    <a:pt x="29889" y="1176"/>
                    <a:pt x="27954" y="275"/>
                  </a:cubicBezTo>
                  <a:cubicBezTo>
                    <a:pt x="27522" y="77"/>
                    <a:pt x="27011" y="0"/>
                    <a:pt x="26477" y="0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4045550" y="2554775"/>
              <a:ext cx="567875" cy="655875"/>
            </a:xfrm>
            <a:custGeom>
              <a:avLst/>
              <a:gdLst/>
              <a:ahLst/>
              <a:cxnLst/>
              <a:rect l="l" t="t" r="r" b="b"/>
              <a:pathLst>
                <a:path w="22715" h="26235" extrusionOk="0">
                  <a:moveTo>
                    <a:pt x="7440" y="0"/>
                  </a:moveTo>
                  <a:lnTo>
                    <a:pt x="902" y="6939"/>
                  </a:lnTo>
                  <a:cubicBezTo>
                    <a:pt x="902" y="6939"/>
                    <a:pt x="1" y="7739"/>
                    <a:pt x="368" y="9741"/>
                  </a:cubicBezTo>
                  <a:cubicBezTo>
                    <a:pt x="701" y="11742"/>
                    <a:pt x="1535" y="13477"/>
                    <a:pt x="2169" y="13610"/>
                  </a:cubicBezTo>
                  <a:cubicBezTo>
                    <a:pt x="2669" y="13677"/>
                    <a:pt x="3170" y="13744"/>
                    <a:pt x="3704" y="13744"/>
                  </a:cubicBezTo>
                  <a:cubicBezTo>
                    <a:pt x="3704" y="13744"/>
                    <a:pt x="5071" y="16746"/>
                    <a:pt x="6072" y="17947"/>
                  </a:cubicBezTo>
                  <a:cubicBezTo>
                    <a:pt x="6072" y="17947"/>
                    <a:pt x="6405" y="22617"/>
                    <a:pt x="6239" y="23917"/>
                  </a:cubicBezTo>
                  <a:cubicBezTo>
                    <a:pt x="6239" y="23917"/>
                    <a:pt x="8574" y="25952"/>
                    <a:pt x="10775" y="26219"/>
                  </a:cubicBezTo>
                  <a:cubicBezTo>
                    <a:pt x="10859" y="26229"/>
                    <a:pt x="10945" y="26234"/>
                    <a:pt x="11032" y="26234"/>
                  </a:cubicBezTo>
                  <a:cubicBezTo>
                    <a:pt x="13234" y="26234"/>
                    <a:pt x="16413" y="23117"/>
                    <a:pt x="16413" y="23117"/>
                  </a:cubicBezTo>
                  <a:lnTo>
                    <a:pt x="17247" y="18981"/>
                  </a:lnTo>
                  <a:cubicBezTo>
                    <a:pt x="17247" y="18981"/>
                    <a:pt x="19248" y="15945"/>
                    <a:pt x="19381" y="15111"/>
                  </a:cubicBezTo>
                  <a:cubicBezTo>
                    <a:pt x="19515" y="14311"/>
                    <a:pt x="20415" y="14511"/>
                    <a:pt x="20882" y="14110"/>
                  </a:cubicBezTo>
                  <a:cubicBezTo>
                    <a:pt x="21316" y="13710"/>
                    <a:pt x="22350" y="11942"/>
                    <a:pt x="22550" y="10241"/>
                  </a:cubicBezTo>
                  <a:cubicBezTo>
                    <a:pt x="22697" y="8776"/>
                    <a:pt x="22715" y="7105"/>
                    <a:pt x="21382" y="7105"/>
                  </a:cubicBezTo>
                  <a:cubicBezTo>
                    <a:pt x="21198" y="7105"/>
                    <a:pt x="20988" y="7137"/>
                    <a:pt x="20749" y="7205"/>
                  </a:cubicBezTo>
                  <a:cubicBezTo>
                    <a:pt x="19081" y="6738"/>
                    <a:pt x="20115" y="3169"/>
                    <a:pt x="20115" y="3169"/>
                  </a:cubicBezTo>
                  <a:lnTo>
                    <a:pt x="17146" y="534"/>
                  </a:lnTo>
                  <a:lnTo>
                    <a:pt x="74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4456675" y="3173550"/>
              <a:ext cx="690525" cy="1150850"/>
            </a:xfrm>
            <a:custGeom>
              <a:avLst/>
              <a:gdLst/>
              <a:ahLst/>
              <a:cxnLst/>
              <a:rect l="l" t="t" r="r" b="b"/>
              <a:pathLst>
                <a:path w="27621" h="46034" extrusionOk="0">
                  <a:moveTo>
                    <a:pt x="11809" y="19614"/>
                  </a:moveTo>
                  <a:cubicBezTo>
                    <a:pt x="11809" y="19614"/>
                    <a:pt x="16713" y="28054"/>
                    <a:pt x="17580" y="31023"/>
                  </a:cubicBezTo>
                  <a:cubicBezTo>
                    <a:pt x="17580" y="31023"/>
                    <a:pt x="12243" y="35292"/>
                    <a:pt x="12443" y="35292"/>
                  </a:cubicBezTo>
                  <a:cubicBezTo>
                    <a:pt x="12433" y="35298"/>
                    <a:pt x="12423" y="35301"/>
                    <a:pt x="12415" y="35301"/>
                  </a:cubicBezTo>
                  <a:cubicBezTo>
                    <a:pt x="12090" y="35301"/>
                    <a:pt x="13691" y="30797"/>
                    <a:pt x="12910" y="29788"/>
                  </a:cubicBezTo>
                  <a:cubicBezTo>
                    <a:pt x="12236" y="28889"/>
                    <a:pt x="10426" y="28819"/>
                    <a:pt x="9872" y="28819"/>
                  </a:cubicBezTo>
                  <a:cubicBezTo>
                    <a:pt x="9768" y="28819"/>
                    <a:pt x="9708" y="28821"/>
                    <a:pt x="9708" y="28821"/>
                  </a:cubicBezTo>
                  <a:lnTo>
                    <a:pt x="9908" y="27520"/>
                  </a:lnTo>
                  <a:lnTo>
                    <a:pt x="11342" y="20182"/>
                  </a:lnTo>
                  <a:lnTo>
                    <a:pt x="11809" y="19614"/>
                  </a:lnTo>
                  <a:close/>
                  <a:moveTo>
                    <a:pt x="2136" y="0"/>
                  </a:moveTo>
                  <a:lnTo>
                    <a:pt x="1869" y="1635"/>
                  </a:lnTo>
                  <a:lnTo>
                    <a:pt x="1" y="4170"/>
                  </a:lnTo>
                  <a:cubicBezTo>
                    <a:pt x="1969" y="4904"/>
                    <a:pt x="3937" y="5771"/>
                    <a:pt x="5838" y="6739"/>
                  </a:cubicBezTo>
                  <a:cubicBezTo>
                    <a:pt x="7673" y="7739"/>
                    <a:pt x="8741" y="9741"/>
                    <a:pt x="8507" y="11842"/>
                  </a:cubicBezTo>
                  <a:lnTo>
                    <a:pt x="6172" y="31756"/>
                  </a:lnTo>
                  <a:lnTo>
                    <a:pt x="5205" y="43065"/>
                  </a:lnTo>
                  <a:lnTo>
                    <a:pt x="8107" y="46033"/>
                  </a:lnTo>
                  <a:cubicBezTo>
                    <a:pt x="11142" y="45066"/>
                    <a:pt x="21917" y="41030"/>
                    <a:pt x="27621" y="31590"/>
                  </a:cubicBezTo>
                  <a:cubicBezTo>
                    <a:pt x="27621" y="31590"/>
                    <a:pt x="22083" y="13443"/>
                    <a:pt x="14812" y="5704"/>
                  </a:cubicBezTo>
                  <a:lnTo>
                    <a:pt x="2203" y="901"/>
                  </a:lnTo>
                  <a:lnTo>
                    <a:pt x="2036" y="834"/>
                  </a:lnTo>
                  <a:cubicBezTo>
                    <a:pt x="2036" y="834"/>
                    <a:pt x="2069" y="501"/>
                    <a:pt x="21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3747025" y="3379525"/>
              <a:ext cx="339425" cy="745550"/>
            </a:xfrm>
            <a:custGeom>
              <a:avLst/>
              <a:gdLst/>
              <a:ahLst/>
              <a:cxnLst/>
              <a:rect l="l" t="t" r="r" b="b"/>
              <a:pathLst>
                <a:path w="13577" h="29822" extrusionOk="0">
                  <a:moveTo>
                    <a:pt x="11041" y="12910"/>
                  </a:moveTo>
                  <a:lnTo>
                    <a:pt x="11021" y="12959"/>
                  </a:lnTo>
                  <a:lnTo>
                    <a:pt x="11021" y="12959"/>
                  </a:lnTo>
                  <a:cubicBezTo>
                    <a:pt x="11058" y="13075"/>
                    <a:pt x="11093" y="13186"/>
                    <a:pt x="11127" y="13294"/>
                  </a:cubicBezTo>
                  <a:lnTo>
                    <a:pt x="11127" y="13294"/>
                  </a:lnTo>
                  <a:lnTo>
                    <a:pt x="11041" y="12910"/>
                  </a:lnTo>
                  <a:close/>
                  <a:moveTo>
                    <a:pt x="5704" y="1"/>
                  </a:moveTo>
                  <a:lnTo>
                    <a:pt x="6338" y="8440"/>
                  </a:lnTo>
                  <a:cubicBezTo>
                    <a:pt x="6338" y="8440"/>
                    <a:pt x="4236" y="18547"/>
                    <a:pt x="2335" y="21549"/>
                  </a:cubicBezTo>
                  <a:cubicBezTo>
                    <a:pt x="434" y="24518"/>
                    <a:pt x="0" y="25285"/>
                    <a:pt x="2335" y="25285"/>
                  </a:cubicBezTo>
                  <a:cubicBezTo>
                    <a:pt x="4670" y="25285"/>
                    <a:pt x="10341" y="29822"/>
                    <a:pt x="10341" y="29822"/>
                  </a:cubicBezTo>
                  <a:lnTo>
                    <a:pt x="9907" y="26053"/>
                  </a:lnTo>
                  <a:lnTo>
                    <a:pt x="13576" y="21549"/>
                  </a:lnTo>
                  <a:lnTo>
                    <a:pt x="11642" y="14978"/>
                  </a:lnTo>
                  <a:cubicBezTo>
                    <a:pt x="11642" y="14978"/>
                    <a:pt x="11450" y="14328"/>
                    <a:pt x="11127" y="13294"/>
                  </a:cubicBezTo>
                  <a:lnTo>
                    <a:pt x="11127" y="13294"/>
                  </a:lnTo>
                  <a:lnTo>
                    <a:pt x="12709" y="20415"/>
                  </a:lnTo>
                  <a:cubicBezTo>
                    <a:pt x="12709" y="20415"/>
                    <a:pt x="12329" y="20387"/>
                    <a:pt x="11805" y="20387"/>
                  </a:cubicBezTo>
                  <a:cubicBezTo>
                    <a:pt x="10931" y="20387"/>
                    <a:pt x="9657" y="20465"/>
                    <a:pt x="9073" y="20882"/>
                  </a:cubicBezTo>
                  <a:cubicBezTo>
                    <a:pt x="8139" y="21516"/>
                    <a:pt x="8640" y="24085"/>
                    <a:pt x="8640" y="24085"/>
                  </a:cubicBezTo>
                  <a:lnTo>
                    <a:pt x="7072" y="22684"/>
                  </a:lnTo>
                  <a:lnTo>
                    <a:pt x="11021" y="12959"/>
                  </a:lnTo>
                  <a:lnTo>
                    <a:pt x="11021" y="12959"/>
                  </a:lnTo>
                  <a:cubicBezTo>
                    <a:pt x="9901" y="9407"/>
                    <a:pt x="7489" y="2207"/>
                    <a:pt x="57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4197325" y="3003425"/>
              <a:ext cx="9200" cy="129275"/>
            </a:xfrm>
            <a:custGeom>
              <a:avLst/>
              <a:gdLst/>
              <a:ahLst/>
              <a:cxnLst/>
              <a:rect l="l" t="t" r="r" b="b"/>
              <a:pathLst>
                <a:path w="368" h="5171" fill="none" extrusionOk="0">
                  <a:moveTo>
                    <a:pt x="1" y="1"/>
                  </a:moveTo>
                  <a:cubicBezTo>
                    <a:pt x="1" y="1"/>
                    <a:pt x="368" y="3536"/>
                    <a:pt x="1" y="517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4464200" y="3035950"/>
              <a:ext cx="10025" cy="84250"/>
            </a:xfrm>
            <a:custGeom>
              <a:avLst/>
              <a:gdLst/>
              <a:ahLst/>
              <a:cxnLst/>
              <a:rect l="l" t="t" r="r" b="b"/>
              <a:pathLst>
                <a:path w="401" h="3370" fill="none" extrusionOk="0">
                  <a:moveTo>
                    <a:pt x="0" y="3370"/>
                  </a:moveTo>
                  <a:cubicBezTo>
                    <a:pt x="0" y="2235"/>
                    <a:pt x="134" y="1101"/>
                    <a:pt x="400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4120625" y="2620650"/>
              <a:ext cx="421150" cy="496225"/>
            </a:xfrm>
            <a:custGeom>
              <a:avLst/>
              <a:gdLst/>
              <a:ahLst/>
              <a:cxnLst/>
              <a:rect l="l" t="t" r="r" b="b"/>
              <a:pathLst>
                <a:path w="16846" h="19849" fill="none" extrusionOk="0">
                  <a:moveTo>
                    <a:pt x="14711" y="1"/>
                  </a:moveTo>
                  <a:cubicBezTo>
                    <a:pt x="14711" y="1"/>
                    <a:pt x="16845" y="2702"/>
                    <a:pt x="16745" y="4737"/>
                  </a:cubicBezTo>
                  <a:cubicBezTo>
                    <a:pt x="16612" y="6772"/>
                    <a:pt x="16478" y="9174"/>
                    <a:pt x="16512" y="11542"/>
                  </a:cubicBezTo>
                  <a:cubicBezTo>
                    <a:pt x="16579" y="13911"/>
                    <a:pt x="12742" y="18847"/>
                    <a:pt x="10741" y="19281"/>
                  </a:cubicBezTo>
                  <a:cubicBezTo>
                    <a:pt x="8773" y="19715"/>
                    <a:pt x="7072" y="19848"/>
                    <a:pt x="5804" y="18581"/>
                  </a:cubicBezTo>
                  <a:cubicBezTo>
                    <a:pt x="4537" y="17313"/>
                    <a:pt x="3269" y="15545"/>
                    <a:pt x="1635" y="13310"/>
                  </a:cubicBezTo>
                  <a:cubicBezTo>
                    <a:pt x="0" y="11042"/>
                    <a:pt x="400" y="6105"/>
                    <a:pt x="400" y="6105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1"/>
            <p:cNvSpPr/>
            <p:nvPr/>
          </p:nvSpPr>
          <p:spPr>
            <a:xfrm>
              <a:off x="4354125" y="2819950"/>
              <a:ext cx="30025" cy="149300"/>
            </a:xfrm>
            <a:custGeom>
              <a:avLst/>
              <a:gdLst/>
              <a:ahLst/>
              <a:cxnLst/>
              <a:rect l="l" t="t" r="r" b="b"/>
              <a:pathLst>
                <a:path w="1201" h="5972" fill="none" extrusionOk="0">
                  <a:moveTo>
                    <a:pt x="200" y="1"/>
                  </a:moveTo>
                  <a:cubicBezTo>
                    <a:pt x="67" y="768"/>
                    <a:pt x="0" y="1502"/>
                    <a:pt x="33" y="2269"/>
                  </a:cubicBezTo>
                  <a:cubicBezTo>
                    <a:pt x="0" y="2870"/>
                    <a:pt x="200" y="3503"/>
                    <a:pt x="600" y="4004"/>
                  </a:cubicBezTo>
                  <a:cubicBezTo>
                    <a:pt x="834" y="4237"/>
                    <a:pt x="1168" y="4437"/>
                    <a:pt x="1201" y="4771"/>
                  </a:cubicBezTo>
                  <a:cubicBezTo>
                    <a:pt x="1201" y="5071"/>
                    <a:pt x="1034" y="5371"/>
                    <a:pt x="767" y="5505"/>
                  </a:cubicBezTo>
                  <a:cubicBezTo>
                    <a:pt x="500" y="5638"/>
                    <a:pt x="234" y="5805"/>
                    <a:pt x="0" y="5972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1"/>
            <p:cNvSpPr/>
            <p:nvPr/>
          </p:nvSpPr>
          <p:spPr>
            <a:xfrm>
              <a:off x="4274050" y="2975900"/>
              <a:ext cx="60075" cy="47575"/>
            </a:xfrm>
            <a:custGeom>
              <a:avLst/>
              <a:gdLst/>
              <a:ahLst/>
              <a:cxnLst/>
              <a:rect l="l" t="t" r="r" b="b"/>
              <a:pathLst>
                <a:path w="2403" h="1903" fill="none" extrusionOk="0">
                  <a:moveTo>
                    <a:pt x="1" y="1"/>
                  </a:moveTo>
                  <a:cubicBezTo>
                    <a:pt x="1" y="1"/>
                    <a:pt x="268" y="1569"/>
                    <a:pt x="2402" y="1902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1"/>
            <p:cNvSpPr/>
            <p:nvPr/>
          </p:nvSpPr>
          <p:spPr>
            <a:xfrm>
              <a:off x="4257375" y="2829975"/>
              <a:ext cx="22550" cy="41725"/>
            </a:xfrm>
            <a:custGeom>
              <a:avLst/>
              <a:gdLst/>
              <a:ahLst/>
              <a:cxnLst/>
              <a:rect l="l" t="t" r="r" b="b"/>
              <a:pathLst>
                <a:path w="902" h="1669" extrusionOk="0">
                  <a:moveTo>
                    <a:pt x="468" y="0"/>
                  </a:moveTo>
                  <a:cubicBezTo>
                    <a:pt x="201" y="0"/>
                    <a:pt x="1" y="367"/>
                    <a:pt x="1" y="834"/>
                  </a:cubicBezTo>
                  <a:cubicBezTo>
                    <a:pt x="1" y="1301"/>
                    <a:pt x="201" y="1668"/>
                    <a:pt x="468" y="1668"/>
                  </a:cubicBezTo>
                  <a:cubicBezTo>
                    <a:pt x="701" y="1668"/>
                    <a:pt x="901" y="1301"/>
                    <a:pt x="901" y="834"/>
                  </a:cubicBezTo>
                  <a:cubicBezTo>
                    <a:pt x="901" y="367"/>
                    <a:pt x="701" y="0"/>
                    <a:pt x="4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1"/>
            <p:cNvSpPr/>
            <p:nvPr/>
          </p:nvSpPr>
          <p:spPr>
            <a:xfrm>
              <a:off x="4417500" y="2834975"/>
              <a:ext cx="21700" cy="41725"/>
            </a:xfrm>
            <a:custGeom>
              <a:avLst/>
              <a:gdLst/>
              <a:ahLst/>
              <a:cxnLst/>
              <a:rect l="l" t="t" r="r" b="b"/>
              <a:pathLst>
                <a:path w="868" h="1669" extrusionOk="0">
                  <a:moveTo>
                    <a:pt x="434" y="0"/>
                  </a:moveTo>
                  <a:cubicBezTo>
                    <a:pt x="200" y="0"/>
                    <a:pt x="0" y="367"/>
                    <a:pt x="0" y="834"/>
                  </a:cubicBezTo>
                  <a:cubicBezTo>
                    <a:pt x="0" y="1301"/>
                    <a:pt x="200" y="1668"/>
                    <a:pt x="434" y="1668"/>
                  </a:cubicBezTo>
                  <a:cubicBezTo>
                    <a:pt x="667" y="1668"/>
                    <a:pt x="867" y="1301"/>
                    <a:pt x="867" y="834"/>
                  </a:cubicBezTo>
                  <a:cubicBezTo>
                    <a:pt x="867" y="367"/>
                    <a:pt x="667" y="0"/>
                    <a:pt x="4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1"/>
            <p:cNvSpPr/>
            <p:nvPr/>
          </p:nvSpPr>
          <p:spPr>
            <a:xfrm>
              <a:off x="4407475" y="2753250"/>
              <a:ext cx="95925" cy="58400"/>
            </a:xfrm>
            <a:custGeom>
              <a:avLst/>
              <a:gdLst/>
              <a:ahLst/>
              <a:cxnLst/>
              <a:rect l="l" t="t" r="r" b="b"/>
              <a:pathLst>
                <a:path w="3837" h="2336" fill="none" extrusionOk="0">
                  <a:moveTo>
                    <a:pt x="1" y="2068"/>
                  </a:moveTo>
                  <a:cubicBezTo>
                    <a:pt x="1" y="2068"/>
                    <a:pt x="2069" y="0"/>
                    <a:pt x="3837" y="2335"/>
                  </a:cubicBezTo>
                </a:path>
              </a:pathLst>
            </a:custGeom>
            <a:noFill/>
            <a:ln w="233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4212350" y="2769100"/>
              <a:ext cx="85075" cy="37550"/>
            </a:xfrm>
            <a:custGeom>
              <a:avLst/>
              <a:gdLst/>
              <a:ahLst/>
              <a:cxnLst/>
              <a:rect l="l" t="t" r="r" b="b"/>
              <a:pathLst>
                <a:path w="3403" h="1502" fill="none" extrusionOk="0">
                  <a:moveTo>
                    <a:pt x="3403" y="1501"/>
                  </a:moveTo>
                  <a:cubicBezTo>
                    <a:pt x="3403" y="1501"/>
                    <a:pt x="2102" y="0"/>
                    <a:pt x="0" y="1501"/>
                  </a:cubicBezTo>
                </a:path>
              </a:pathLst>
            </a:custGeom>
            <a:noFill/>
            <a:ln w="233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1"/>
            <p:cNvSpPr/>
            <p:nvPr/>
          </p:nvSpPr>
          <p:spPr>
            <a:xfrm>
              <a:off x="4197325" y="3004250"/>
              <a:ext cx="271900" cy="164200"/>
            </a:xfrm>
            <a:custGeom>
              <a:avLst/>
              <a:gdLst/>
              <a:ahLst/>
              <a:cxnLst/>
              <a:rect l="l" t="t" r="r" b="b"/>
              <a:pathLst>
                <a:path w="10876" h="6568" extrusionOk="0">
                  <a:moveTo>
                    <a:pt x="1" y="1"/>
                  </a:moveTo>
                  <a:lnTo>
                    <a:pt x="168" y="1936"/>
                  </a:lnTo>
                  <a:cubicBezTo>
                    <a:pt x="168" y="1936"/>
                    <a:pt x="1435" y="5438"/>
                    <a:pt x="4271" y="6439"/>
                  </a:cubicBezTo>
                  <a:cubicBezTo>
                    <a:pt x="4521" y="6527"/>
                    <a:pt x="4778" y="6567"/>
                    <a:pt x="5040" y="6567"/>
                  </a:cubicBezTo>
                  <a:cubicBezTo>
                    <a:pt x="7742" y="6567"/>
                    <a:pt x="10875" y="2269"/>
                    <a:pt x="10875" y="2269"/>
                  </a:cubicBezTo>
                  <a:lnTo>
                    <a:pt x="10675" y="1602"/>
                  </a:lnTo>
                  <a:cubicBezTo>
                    <a:pt x="10675" y="1602"/>
                    <a:pt x="8572" y="4331"/>
                    <a:pt x="6097" y="4331"/>
                  </a:cubicBezTo>
                  <a:cubicBezTo>
                    <a:pt x="5891" y="4331"/>
                    <a:pt x="5682" y="4312"/>
                    <a:pt x="5471" y="4271"/>
                  </a:cubicBezTo>
                  <a:cubicBezTo>
                    <a:pt x="2736" y="370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1"/>
            <p:cNvSpPr/>
            <p:nvPr/>
          </p:nvSpPr>
          <p:spPr>
            <a:xfrm>
              <a:off x="4034725" y="2699050"/>
              <a:ext cx="103425" cy="210175"/>
            </a:xfrm>
            <a:custGeom>
              <a:avLst/>
              <a:gdLst/>
              <a:ahLst/>
              <a:cxnLst/>
              <a:rect l="l" t="t" r="r" b="b"/>
              <a:pathLst>
                <a:path w="4137" h="8407" fill="none" extrusionOk="0">
                  <a:moveTo>
                    <a:pt x="4137" y="7839"/>
                  </a:moveTo>
                  <a:cubicBezTo>
                    <a:pt x="4137" y="7839"/>
                    <a:pt x="2435" y="8406"/>
                    <a:pt x="1968" y="7105"/>
                  </a:cubicBezTo>
                  <a:cubicBezTo>
                    <a:pt x="1535" y="5804"/>
                    <a:pt x="0" y="2302"/>
                    <a:pt x="1335" y="1168"/>
                  </a:cubicBezTo>
                  <a:cubicBezTo>
                    <a:pt x="2669" y="0"/>
                    <a:pt x="3770" y="2702"/>
                    <a:pt x="3770" y="2702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1"/>
            <p:cNvSpPr/>
            <p:nvPr/>
          </p:nvSpPr>
          <p:spPr>
            <a:xfrm>
              <a:off x="4533400" y="2709875"/>
              <a:ext cx="100100" cy="211025"/>
            </a:xfrm>
            <a:custGeom>
              <a:avLst/>
              <a:gdLst/>
              <a:ahLst/>
              <a:cxnLst/>
              <a:rect l="l" t="t" r="r" b="b"/>
              <a:pathLst>
                <a:path w="4004" h="8441" fill="none" extrusionOk="0">
                  <a:moveTo>
                    <a:pt x="1" y="8107"/>
                  </a:moveTo>
                  <a:cubicBezTo>
                    <a:pt x="1" y="8107"/>
                    <a:pt x="1569" y="8440"/>
                    <a:pt x="2036" y="7106"/>
                  </a:cubicBezTo>
                  <a:cubicBezTo>
                    <a:pt x="2469" y="5805"/>
                    <a:pt x="4004" y="2302"/>
                    <a:pt x="2669" y="1168"/>
                  </a:cubicBezTo>
                  <a:cubicBezTo>
                    <a:pt x="1302" y="1"/>
                    <a:pt x="234" y="2703"/>
                    <a:pt x="234" y="2703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1"/>
            <p:cNvSpPr/>
            <p:nvPr/>
          </p:nvSpPr>
          <p:spPr>
            <a:xfrm>
              <a:off x="3979675" y="2405675"/>
              <a:ext cx="667175" cy="445175"/>
            </a:xfrm>
            <a:custGeom>
              <a:avLst/>
              <a:gdLst/>
              <a:ahLst/>
              <a:cxnLst/>
              <a:rect l="l" t="t" r="r" b="b"/>
              <a:pathLst>
                <a:path w="26687" h="17807" extrusionOk="0">
                  <a:moveTo>
                    <a:pt x="23485" y="0"/>
                  </a:moveTo>
                  <a:cubicBezTo>
                    <a:pt x="22312" y="0"/>
                    <a:pt x="21213" y="616"/>
                    <a:pt x="20115" y="1027"/>
                  </a:cubicBezTo>
                  <a:cubicBezTo>
                    <a:pt x="19582" y="1225"/>
                    <a:pt x="19051" y="1304"/>
                    <a:pt x="18522" y="1304"/>
                  </a:cubicBezTo>
                  <a:cubicBezTo>
                    <a:pt x="16637" y="1304"/>
                    <a:pt x="14771" y="302"/>
                    <a:pt x="12843" y="93"/>
                  </a:cubicBezTo>
                  <a:cubicBezTo>
                    <a:pt x="12457" y="50"/>
                    <a:pt x="12052" y="24"/>
                    <a:pt x="11642" y="24"/>
                  </a:cubicBezTo>
                  <a:cubicBezTo>
                    <a:pt x="9855" y="24"/>
                    <a:pt x="7968" y="519"/>
                    <a:pt x="7072" y="2228"/>
                  </a:cubicBezTo>
                  <a:cubicBezTo>
                    <a:pt x="7072" y="2228"/>
                    <a:pt x="3336" y="2662"/>
                    <a:pt x="1669" y="5764"/>
                  </a:cubicBezTo>
                  <a:cubicBezTo>
                    <a:pt x="1" y="8866"/>
                    <a:pt x="3136" y="13169"/>
                    <a:pt x="3136" y="13169"/>
                  </a:cubicBezTo>
                  <a:cubicBezTo>
                    <a:pt x="3136" y="13169"/>
                    <a:pt x="3450" y="12790"/>
                    <a:pt x="3966" y="12790"/>
                  </a:cubicBezTo>
                  <a:cubicBezTo>
                    <a:pt x="4488" y="12790"/>
                    <a:pt x="5217" y="13178"/>
                    <a:pt x="6038" y="14737"/>
                  </a:cubicBezTo>
                  <a:lnTo>
                    <a:pt x="5972" y="17806"/>
                  </a:lnTo>
                  <a:cubicBezTo>
                    <a:pt x="6572" y="17706"/>
                    <a:pt x="7106" y="17406"/>
                    <a:pt x="7473" y="16939"/>
                  </a:cubicBezTo>
                  <a:cubicBezTo>
                    <a:pt x="7673" y="16505"/>
                    <a:pt x="7806" y="16072"/>
                    <a:pt x="7873" y="15605"/>
                  </a:cubicBezTo>
                  <a:cubicBezTo>
                    <a:pt x="8040" y="14704"/>
                    <a:pt x="8106" y="13803"/>
                    <a:pt x="8106" y="12903"/>
                  </a:cubicBezTo>
                  <a:cubicBezTo>
                    <a:pt x="8073" y="12569"/>
                    <a:pt x="8106" y="12202"/>
                    <a:pt x="8207" y="11869"/>
                  </a:cubicBezTo>
                  <a:cubicBezTo>
                    <a:pt x="8340" y="11535"/>
                    <a:pt x="8507" y="11201"/>
                    <a:pt x="8774" y="10935"/>
                  </a:cubicBezTo>
                  <a:cubicBezTo>
                    <a:pt x="9374" y="10234"/>
                    <a:pt x="10075" y="9667"/>
                    <a:pt x="10642" y="8933"/>
                  </a:cubicBezTo>
                  <a:cubicBezTo>
                    <a:pt x="11242" y="8266"/>
                    <a:pt x="11542" y="7365"/>
                    <a:pt x="11476" y="6431"/>
                  </a:cubicBezTo>
                  <a:lnTo>
                    <a:pt x="11476" y="6431"/>
                  </a:lnTo>
                  <a:cubicBezTo>
                    <a:pt x="13539" y="8151"/>
                    <a:pt x="16127" y="9052"/>
                    <a:pt x="18773" y="9052"/>
                  </a:cubicBezTo>
                  <a:cubicBezTo>
                    <a:pt x="19464" y="9052"/>
                    <a:pt x="20158" y="8991"/>
                    <a:pt x="20849" y="8866"/>
                  </a:cubicBezTo>
                  <a:cubicBezTo>
                    <a:pt x="23818" y="8266"/>
                    <a:pt x="26686" y="5664"/>
                    <a:pt x="26319" y="2395"/>
                  </a:cubicBezTo>
                  <a:cubicBezTo>
                    <a:pt x="26186" y="1261"/>
                    <a:pt x="25352" y="327"/>
                    <a:pt x="24251" y="93"/>
                  </a:cubicBezTo>
                  <a:cubicBezTo>
                    <a:pt x="23992" y="29"/>
                    <a:pt x="23737" y="0"/>
                    <a:pt x="234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4470025" y="2568475"/>
              <a:ext cx="112600" cy="221500"/>
            </a:xfrm>
            <a:custGeom>
              <a:avLst/>
              <a:gdLst/>
              <a:ahLst/>
              <a:cxnLst/>
              <a:rect l="l" t="t" r="r" b="b"/>
              <a:pathLst>
                <a:path w="4504" h="8860" extrusionOk="0">
                  <a:moveTo>
                    <a:pt x="1812" y="1"/>
                  </a:moveTo>
                  <a:cubicBezTo>
                    <a:pt x="1150" y="1"/>
                    <a:pt x="1001" y="1320"/>
                    <a:pt x="1001" y="1320"/>
                  </a:cubicBezTo>
                  <a:cubicBezTo>
                    <a:pt x="1001" y="1320"/>
                    <a:pt x="1" y="6391"/>
                    <a:pt x="2569" y="8859"/>
                  </a:cubicBezTo>
                  <a:cubicBezTo>
                    <a:pt x="2569" y="8859"/>
                    <a:pt x="3103" y="7325"/>
                    <a:pt x="3670" y="6958"/>
                  </a:cubicBezTo>
                  <a:cubicBezTo>
                    <a:pt x="4504" y="5123"/>
                    <a:pt x="4337" y="2988"/>
                    <a:pt x="3236" y="1320"/>
                  </a:cubicBezTo>
                  <a:cubicBezTo>
                    <a:pt x="2603" y="331"/>
                    <a:pt x="2143" y="1"/>
                    <a:pt x="18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1"/>
            <p:cNvSpPr/>
            <p:nvPr/>
          </p:nvSpPr>
          <p:spPr>
            <a:xfrm>
              <a:off x="4118100" y="2456375"/>
              <a:ext cx="492900" cy="196825"/>
            </a:xfrm>
            <a:custGeom>
              <a:avLst/>
              <a:gdLst/>
              <a:ahLst/>
              <a:cxnLst/>
              <a:rect l="l" t="t" r="r" b="b"/>
              <a:pathLst>
                <a:path w="19716" h="7873" fill="none" extrusionOk="0">
                  <a:moveTo>
                    <a:pt x="19715" y="0"/>
                  </a:moveTo>
                  <a:cubicBezTo>
                    <a:pt x="19248" y="1401"/>
                    <a:pt x="18181" y="2535"/>
                    <a:pt x="16780" y="3036"/>
                  </a:cubicBezTo>
                  <a:cubicBezTo>
                    <a:pt x="13244" y="4470"/>
                    <a:pt x="9808" y="2869"/>
                    <a:pt x="6272" y="2569"/>
                  </a:cubicBezTo>
                  <a:cubicBezTo>
                    <a:pt x="3403" y="2302"/>
                    <a:pt x="201" y="4904"/>
                    <a:pt x="1" y="7872"/>
                  </a:cubicBezTo>
                </a:path>
              </a:pathLst>
            </a:custGeom>
            <a:noFill/>
            <a:ln w="116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4063075" y="2497225"/>
              <a:ext cx="94250" cy="136800"/>
            </a:xfrm>
            <a:custGeom>
              <a:avLst/>
              <a:gdLst/>
              <a:ahLst/>
              <a:cxnLst/>
              <a:rect l="l" t="t" r="r" b="b"/>
              <a:pathLst>
                <a:path w="3770" h="5472" fill="none" extrusionOk="0">
                  <a:moveTo>
                    <a:pt x="0" y="5471"/>
                  </a:moveTo>
                  <a:cubicBezTo>
                    <a:pt x="100" y="3070"/>
                    <a:pt x="1568" y="935"/>
                    <a:pt x="3770" y="1"/>
                  </a:cubicBezTo>
                </a:path>
              </a:pathLst>
            </a:custGeom>
            <a:noFill/>
            <a:ln w="116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4177325" y="3110175"/>
              <a:ext cx="296900" cy="104250"/>
            </a:xfrm>
            <a:custGeom>
              <a:avLst/>
              <a:gdLst/>
              <a:ahLst/>
              <a:cxnLst/>
              <a:rect l="l" t="t" r="r" b="b"/>
              <a:pathLst>
                <a:path w="11876" h="4170" fill="none" extrusionOk="0">
                  <a:moveTo>
                    <a:pt x="0" y="401"/>
                  </a:moveTo>
                  <a:cubicBezTo>
                    <a:pt x="1535" y="2035"/>
                    <a:pt x="3403" y="3303"/>
                    <a:pt x="5504" y="4170"/>
                  </a:cubicBezTo>
                  <a:cubicBezTo>
                    <a:pt x="5504" y="4170"/>
                    <a:pt x="9741" y="2936"/>
                    <a:pt x="11875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1"/>
            <p:cNvSpPr/>
            <p:nvPr/>
          </p:nvSpPr>
          <p:spPr>
            <a:xfrm>
              <a:off x="4139800" y="2744075"/>
              <a:ext cx="212675" cy="213500"/>
            </a:xfrm>
            <a:custGeom>
              <a:avLst/>
              <a:gdLst/>
              <a:ahLst/>
              <a:cxnLst/>
              <a:rect l="l" t="t" r="r" b="b"/>
              <a:pathLst>
                <a:path w="8507" h="8540" fill="none" extrusionOk="0">
                  <a:moveTo>
                    <a:pt x="7672" y="2702"/>
                  </a:moveTo>
                  <a:cubicBezTo>
                    <a:pt x="8506" y="4570"/>
                    <a:pt x="7706" y="6805"/>
                    <a:pt x="5804" y="7673"/>
                  </a:cubicBezTo>
                  <a:cubicBezTo>
                    <a:pt x="3936" y="8540"/>
                    <a:pt x="1701" y="7706"/>
                    <a:pt x="834" y="5805"/>
                  </a:cubicBezTo>
                  <a:cubicBezTo>
                    <a:pt x="0" y="3937"/>
                    <a:pt x="801" y="1702"/>
                    <a:pt x="2702" y="868"/>
                  </a:cubicBezTo>
                  <a:cubicBezTo>
                    <a:pt x="4570" y="0"/>
                    <a:pt x="6805" y="801"/>
                    <a:pt x="7672" y="2702"/>
                  </a:cubicBezTo>
                  <a:close/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1"/>
            <p:cNvSpPr/>
            <p:nvPr/>
          </p:nvSpPr>
          <p:spPr>
            <a:xfrm>
              <a:off x="4355775" y="2751575"/>
              <a:ext cx="198500" cy="198500"/>
            </a:xfrm>
            <a:custGeom>
              <a:avLst/>
              <a:gdLst/>
              <a:ahLst/>
              <a:cxnLst/>
              <a:rect l="l" t="t" r="r" b="b"/>
              <a:pathLst>
                <a:path w="7940" h="7940" fill="none" extrusionOk="0">
                  <a:moveTo>
                    <a:pt x="7706" y="3503"/>
                  </a:moveTo>
                  <a:cubicBezTo>
                    <a:pt x="7940" y="5571"/>
                    <a:pt x="6472" y="7439"/>
                    <a:pt x="4437" y="7706"/>
                  </a:cubicBezTo>
                  <a:cubicBezTo>
                    <a:pt x="2369" y="7940"/>
                    <a:pt x="501" y="6472"/>
                    <a:pt x="268" y="4437"/>
                  </a:cubicBezTo>
                  <a:cubicBezTo>
                    <a:pt x="1" y="2369"/>
                    <a:pt x="1468" y="501"/>
                    <a:pt x="3503" y="267"/>
                  </a:cubicBezTo>
                  <a:cubicBezTo>
                    <a:pt x="5571" y="1"/>
                    <a:pt x="7439" y="1468"/>
                    <a:pt x="7706" y="3503"/>
                  </a:cubicBezTo>
                  <a:close/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4135625" y="3085975"/>
              <a:ext cx="377800" cy="276075"/>
            </a:xfrm>
            <a:custGeom>
              <a:avLst/>
              <a:gdLst/>
              <a:ahLst/>
              <a:cxnLst/>
              <a:rect l="l" t="t" r="r" b="b"/>
              <a:pathLst>
                <a:path w="15112" h="11043" fill="none" extrusionOk="0">
                  <a:moveTo>
                    <a:pt x="2469" y="1"/>
                  </a:moveTo>
                  <a:cubicBezTo>
                    <a:pt x="1702" y="201"/>
                    <a:pt x="1068" y="701"/>
                    <a:pt x="668" y="1369"/>
                  </a:cubicBezTo>
                  <a:cubicBezTo>
                    <a:pt x="0" y="2536"/>
                    <a:pt x="401" y="6239"/>
                    <a:pt x="401" y="6239"/>
                  </a:cubicBezTo>
                  <a:cubicBezTo>
                    <a:pt x="401" y="6239"/>
                    <a:pt x="3837" y="9608"/>
                    <a:pt x="6739" y="11042"/>
                  </a:cubicBezTo>
                  <a:lnTo>
                    <a:pt x="7606" y="6205"/>
                  </a:lnTo>
                  <a:lnTo>
                    <a:pt x="8940" y="11042"/>
                  </a:lnTo>
                  <a:cubicBezTo>
                    <a:pt x="8940" y="11042"/>
                    <a:pt x="13443" y="7840"/>
                    <a:pt x="14711" y="5138"/>
                  </a:cubicBezTo>
                  <a:cubicBezTo>
                    <a:pt x="14711" y="5138"/>
                    <a:pt x="15111" y="2002"/>
                    <a:pt x="14711" y="968"/>
                  </a:cubicBezTo>
                  <a:cubicBezTo>
                    <a:pt x="14511" y="401"/>
                    <a:pt x="13977" y="1"/>
                    <a:pt x="13343" y="1"/>
                  </a:cubicBezTo>
                </a:path>
              </a:pathLst>
            </a:custGeom>
            <a:solidFill>
              <a:schemeClr val="lt1"/>
            </a:solidFill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3985525" y="3578000"/>
              <a:ext cx="77575" cy="316100"/>
            </a:xfrm>
            <a:custGeom>
              <a:avLst/>
              <a:gdLst/>
              <a:ahLst/>
              <a:cxnLst/>
              <a:rect l="l" t="t" r="r" b="b"/>
              <a:pathLst>
                <a:path w="3103" h="12644" fill="none" extrusionOk="0">
                  <a:moveTo>
                    <a:pt x="3102" y="12643"/>
                  </a:moveTo>
                  <a:cubicBezTo>
                    <a:pt x="3102" y="12643"/>
                    <a:pt x="1768" y="3670"/>
                    <a:pt x="0" y="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3889625" y="3379525"/>
              <a:ext cx="69225" cy="115950"/>
            </a:xfrm>
            <a:custGeom>
              <a:avLst/>
              <a:gdLst/>
              <a:ahLst/>
              <a:cxnLst/>
              <a:rect l="l" t="t" r="r" b="b"/>
              <a:pathLst>
                <a:path w="2769" h="4638" fill="none" extrusionOk="0">
                  <a:moveTo>
                    <a:pt x="0" y="1"/>
                  </a:moveTo>
                  <a:cubicBezTo>
                    <a:pt x="1034" y="1468"/>
                    <a:pt x="1935" y="3003"/>
                    <a:pt x="2769" y="463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1"/>
            <p:cNvSpPr/>
            <p:nvPr/>
          </p:nvSpPr>
          <p:spPr>
            <a:xfrm>
              <a:off x="4767750" y="3437075"/>
              <a:ext cx="37550" cy="109275"/>
            </a:xfrm>
            <a:custGeom>
              <a:avLst/>
              <a:gdLst/>
              <a:ahLst/>
              <a:cxnLst/>
              <a:rect l="l" t="t" r="r" b="b"/>
              <a:pathLst>
                <a:path w="1502" h="4371" fill="none" extrusionOk="0">
                  <a:moveTo>
                    <a:pt x="0" y="4370"/>
                  </a:moveTo>
                  <a:cubicBezTo>
                    <a:pt x="367" y="2902"/>
                    <a:pt x="867" y="1435"/>
                    <a:pt x="1501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1"/>
            <p:cNvSpPr/>
            <p:nvPr/>
          </p:nvSpPr>
          <p:spPr>
            <a:xfrm>
              <a:off x="4699350" y="3613850"/>
              <a:ext cx="52575" cy="280250"/>
            </a:xfrm>
            <a:custGeom>
              <a:avLst/>
              <a:gdLst/>
              <a:ahLst/>
              <a:cxnLst/>
              <a:rect l="l" t="t" r="r" b="b"/>
              <a:pathLst>
                <a:path w="2103" h="11210" fill="none" extrusionOk="0">
                  <a:moveTo>
                    <a:pt x="1" y="11209"/>
                  </a:moveTo>
                  <a:cubicBezTo>
                    <a:pt x="1" y="11209"/>
                    <a:pt x="935" y="5071"/>
                    <a:pt x="2102" y="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4740225" y="3614700"/>
              <a:ext cx="92600" cy="63400"/>
            </a:xfrm>
            <a:custGeom>
              <a:avLst/>
              <a:gdLst/>
              <a:ahLst/>
              <a:cxnLst/>
              <a:rect l="l" t="t" r="r" b="b"/>
              <a:pathLst>
                <a:path w="3704" h="2536" fill="none" extrusionOk="0">
                  <a:moveTo>
                    <a:pt x="0" y="2536"/>
                  </a:moveTo>
                  <a:cubicBezTo>
                    <a:pt x="901" y="1301"/>
                    <a:pt x="2235" y="401"/>
                    <a:pt x="3703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4507550" y="3194400"/>
              <a:ext cx="639650" cy="1105800"/>
            </a:xfrm>
            <a:custGeom>
              <a:avLst/>
              <a:gdLst/>
              <a:ahLst/>
              <a:cxnLst/>
              <a:rect l="l" t="t" r="r" b="b"/>
              <a:pathLst>
                <a:path w="25586" h="44232" fill="none" extrusionOk="0">
                  <a:moveTo>
                    <a:pt x="1" y="0"/>
                  </a:moveTo>
                  <a:cubicBezTo>
                    <a:pt x="1" y="0"/>
                    <a:pt x="7773" y="3103"/>
                    <a:pt x="12777" y="4870"/>
                  </a:cubicBezTo>
                  <a:cubicBezTo>
                    <a:pt x="12777" y="4870"/>
                    <a:pt x="18948" y="10675"/>
                    <a:pt x="25586" y="30756"/>
                  </a:cubicBezTo>
                  <a:cubicBezTo>
                    <a:pt x="25586" y="30756"/>
                    <a:pt x="19515" y="40963"/>
                    <a:pt x="7973" y="44232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4756900" y="3893225"/>
              <a:ext cx="290225" cy="171825"/>
            </a:xfrm>
            <a:custGeom>
              <a:avLst/>
              <a:gdLst/>
              <a:ahLst/>
              <a:cxnLst/>
              <a:rect l="l" t="t" r="r" b="b"/>
              <a:pathLst>
                <a:path w="11609" h="6873" fill="none" extrusionOk="0">
                  <a:moveTo>
                    <a:pt x="1" y="6872"/>
                  </a:moveTo>
                  <a:lnTo>
                    <a:pt x="5571" y="2236"/>
                  </a:lnTo>
                  <a:cubicBezTo>
                    <a:pt x="5571" y="2236"/>
                    <a:pt x="8540" y="1"/>
                    <a:pt x="11609" y="1535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4751900" y="3663900"/>
              <a:ext cx="144300" cy="285225"/>
            </a:xfrm>
            <a:custGeom>
              <a:avLst/>
              <a:gdLst/>
              <a:ahLst/>
              <a:cxnLst/>
              <a:rect l="l" t="t" r="r" b="b"/>
              <a:pathLst>
                <a:path w="5772" h="11409" fill="none" extrusionOk="0">
                  <a:moveTo>
                    <a:pt x="0" y="0"/>
                  </a:moveTo>
                  <a:cubicBezTo>
                    <a:pt x="0" y="0"/>
                    <a:pt x="4604" y="6839"/>
                    <a:pt x="5771" y="11409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3794550" y="3939100"/>
              <a:ext cx="170150" cy="48400"/>
            </a:xfrm>
            <a:custGeom>
              <a:avLst/>
              <a:gdLst/>
              <a:ahLst/>
              <a:cxnLst/>
              <a:rect l="l" t="t" r="r" b="b"/>
              <a:pathLst>
                <a:path w="6806" h="1936" fill="none" extrusionOk="0">
                  <a:moveTo>
                    <a:pt x="6805" y="1935"/>
                  </a:moveTo>
                  <a:lnTo>
                    <a:pt x="5171" y="401"/>
                  </a:lnTo>
                  <a:cubicBezTo>
                    <a:pt x="5171" y="401"/>
                    <a:pt x="2769" y="0"/>
                    <a:pt x="0" y="1802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3923800" y="3697250"/>
              <a:ext cx="100925" cy="251875"/>
            </a:xfrm>
            <a:custGeom>
              <a:avLst/>
              <a:gdLst/>
              <a:ahLst/>
              <a:cxnLst/>
              <a:rect l="l" t="t" r="r" b="b"/>
              <a:pathLst>
                <a:path w="4037" h="10075" fill="none" extrusionOk="0">
                  <a:moveTo>
                    <a:pt x="1" y="10075"/>
                  </a:moveTo>
                  <a:cubicBezTo>
                    <a:pt x="1" y="10075"/>
                    <a:pt x="2036" y="3403"/>
                    <a:pt x="4037" y="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3699475" y="3214400"/>
              <a:ext cx="443675" cy="1071625"/>
            </a:xfrm>
            <a:custGeom>
              <a:avLst/>
              <a:gdLst/>
              <a:ahLst/>
              <a:cxnLst/>
              <a:rect l="l" t="t" r="r" b="b"/>
              <a:pathLst>
                <a:path w="17747" h="42865" fill="none" extrusionOk="0">
                  <a:moveTo>
                    <a:pt x="17747" y="1"/>
                  </a:moveTo>
                  <a:cubicBezTo>
                    <a:pt x="17747" y="1"/>
                    <a:pt x="6572" y="4204"/>
                    <a:pt x="5471" y="5438"/>
                  </a:cubicBezTo>
                  <a:cubicBezTo>
                    <a:pt x="4370" y="6672"/>
                    <a:pt x="201" y="30122"/>
                    <a:pt x="101" y="32791"/>
                  </a:cubicBezTo>
                  <a:cubicBezTo>
                    <a:pt x="1" y="35193"/>
                    <a:pt x="8707" y="40597"/>
                    <a:pt x="13010" y="42865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4309075" y="3394550"/>
              <a:ext cx="42550" cy="37150"/>
            </a:xfrm>
            <a:custGeom>
              <a:avLst/>
              <a:gdLst/>
              <a:ahLst/>
              <a:cxnLst/>
              <a:rect l="l" t="t" r="r" b="b"/>
              <a:pathLst>
                <a:path w="1702" h="1486" extrusionOk="0">
                  <a:moveTo>
                    <a:pt x="968" y="0"/>
                  </a:moveTo>
                  <a:cubicBezTo>
                    <a:pt x="301" y="0"/>
                    <a:pt x="1" y="801"/>
                    <a:pt x="434" y="1268"/>
                  </a:cubicBezTo>
                  <a:cubicBezTo>
                    <a:pt x="585" y="1418"/>
                    <a:pt x="770" y="1485"/>
                    <a:pt x="951" y="1485"/>
                  </a:cubicBezTo>
                  <a:cubicBezTo>
                    <a:pt x="1334" y="1485"/>
                    <a:pt x="1702" y="1186"/>
                    <a:pt x="1702" y="734"/>
                  </a:cubicBezTo>
                  <a:cubicBezTo>
                    <a:pt x="1702" y="334"/>
                    <a:pt x="1368" y="0"/>
                    <a:pt x="9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4024700" y="4365225"/>
              <a:ext cx="665500" cy="30050"/>
            </a:xfrm>
            <a:custGeom>
              <a:avLst/>
              <a:gdLst/>
              <a:ahLst/>
              <a:cxnLst/>
              <a:rect l="l" t="t" r="r" b="b"/>
              <a:pathLst>
                <a:path w="26620" h="1202" extrusionOk="0">
                  <a:moveTo>
                    <a:pt x="601" y="1"/>
                  </a:moveTo>
                  <a:cubicBezTo>
                    <a:pt x="268" y="1"/>
                    <a:pt x="1" y="268"/>
                    <a:pt x="1" y="601"/>
                  </a:cubicBezTo>
                  <a:cubicBezTo>
                    <a:pt x="1" y="935"/>
                    <a:pt x="268" y="1202"/>
                    <a:pt x="601" y="1202"/>
                  </a:cubicBezTo>
                  <a:lnTo>
                    <a:pt x="26020" y="1202"/>
                  </a:lnTo>
                  <a:cubicBezTo>
                    <a:pt x="26353" y="1202"/>
                    <a:pt x="26620" y="935"/>
                    <a:pt x="26620" y="601"/>
                  </a:cubicBezTo>
                  <a:cubicBezTo>
                    <a:pt x="26620" y="268"/>
                    <a:pt x="26353" y="1"/>
                    <a:pt x="260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3950500" y="3893225"/>
              <a:ext cx="838125" cy="486200"/>
            </a:xfrm>
            <a:custGeom>
              <a:avLst/>
              <a:gdLst/>
              <a:ahLst/>
              <a:cxnLst/>
              <a:rect l="l" t="t" r="r" b="b"/>
              <a:pathLst>
                <a:path w="33525" h="19448" extrusionOk="0">
                  <a:moveTo>
                    <a:pt x="1902" y="1"/>
                  </a:moveTo>
                  <a:cubicBezTo>
                    <a:pt x="801" y="1"/>
                    <a:pt x="0" y="1001"/>
                    <a:pt x="234" y="2035"/>
                  </a:cubicBezTo>
                  <a:lnTo>
                    <a:pt x="3269" y="17513"/>
                  </a:lnTo>
                  <a:cubicBezTo>
                    <a:pt x="3436" y="18314"/>
                    <a:pt x="4103" y="18881"/>
                    <a:pt x="4904" y="18914"/>
                  </a:cubicBezTo>
                  <a:lnTo>
                    <a:pt x="28187" y="19448"/>
                  </a:lnTo>
                  <a:cubicBezTo>
                    <a:pt x="28988" y="19448"/>
                    <a:pt x="29721" y="18881"/>
                    <a:pt x="29888" y="18080"/>
                  </a:cubicBezTo>
                  <a:lnTo>
                    <a:pt x="33291" y="2069"/>
                  </a:lnTo>
                  <a:cubicBezTo>
                    <a:pt x="33524" y="1001"/>
                    <a:pt x="32690" y="1"/>
                    <a:pt x="31623" y="1"/>
                  </a:cubicBezTo>
                  <a:close/>
                </a:path>
              </a:pathLst>
            </a:custGeom>
            <a:solidFill>
              <a:srgbClr val="FFFFFF"/>
            </a:solidFill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4287400" y="4065025"/>
              <a:ext cx="139300" cy="118650"/>
            </a:xfrm>
            <a:custGeom>
              <a:avLst/>
              <a:gdLst/>
              <a:ahLst/>
              <a:cxnLst/>
              <a:rect l="l" t="t" r="r" b="b"/>
              <a:pathLst>
                <a:path w="5572" h="4746" extrusionOk="0">
                  <a:moveTo>
                    <a:pt x="3169" y="0"/>
                  </a:moveTo>
                  <a:cubicBezTo>
                    <a:pt x="1068" y="0"/>
                    <a:pt x="0" y="2569"/>
                    <a:pt x="1502" y="4036"/>
                  </a:cubicBezTo>
                  <a:cubicBezTo>
                    <a:pt x="1991" y="4526"/>
                    <a:pt x="2591" y="4746"/>
                    <a:pt x="3178" y="4746"/>
                  </a:cubicBezTo>
                  <a:cubicBezTo>
                    <a:pt x="4390" y="4746"/>
                    <a:pt x="5549" y="3807"/>
                    <a:pt x="5571" y="2369"/>
                  </a:cubicBezTo>
                  <a:cubicBezTo>
                    <a:pt x="5571" y="1068"/>
                    <a:pt x="4504" y="0"/>
                    <a:pt x="31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4542575" y="3931600"/>
              <a:ext cx="88425" cy="25"/>
            </a:xfrm>
            <a:custGeom>
              <a:avLst/>
              <a:gdLst/>
              <a:ahLst/>
              <a:cxnLst/>
              <a:rect l="l" t="t" r="r" b="b"/>
              <a:pathLst>
                <a:path w="3537" h="1" fill="none" extrusionOk="0">
                  <a:moveTo>
                    <a:pt x="1" y="0"/>
                  </a:moveTo>
                  <a:lnTo>
                    <a:pt x="3537" y="0"/>
                  </a:ln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4121450" y="3931600"/>
              <a:ext cx="335250" cy="25"/>
            </a:xfrm>
            <a:custGeom>
              <a:avLst/>
              <a:gdLst/>
              <a:ahLst/>
              <a:cxnLst/>
              <a:rect l="l" t="t" r="r" b="b"/>
              <a:pathLst>
                <a:path w="13410" h="1" fill="none" extrusionOk="0">
                  <a:moveTo>
                    <a:pt x="0" y="0"/>
                  </a:moveTo>
                  <a:lnTo>
                    <a:pt x="13410" y="0"/>
                  </a:ln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3612750" y="4233000"/>
              <a:ext cx="1666225" cy="715175"/>
            </a:xfrm>
            <a:custGeom>
              <a:avLst/>
              <a:gdLst/>
              <a:ahLst/>
              <a:cxnLst/>
              <a:rect l="l" t="t" r="r" b="b"/>
              <a:pathLst>
                <a:path w="66649" h="28607" extrusionOk="0">
                  <a:moveTo>
                    <a:pt x="56397" y="0"/>
                  </a:moveTo>
                  <a:cubicBezTo>
                    <a:pt x="52566" y="0"/>
                    <a:pt x="46607" y="1239"/>
                    <a:pt x="43765" y="2688"/>
                  </a:cubicBezTo>
                  <a:cubicBezTo>
                    <a:pt x="43698" y="3589"/>
                    <a:pt x="43465" y="4456"/>
                    <a:pt x="43098" y="5290"/>
                  </a:cubicBezTo>
                  <a:cubicBezTo>
                    <a:pt x="43098" y="5290"/>
                    <a:pt x="29566" y="6042"/>
                    <a:pt x="23189" y="6042"/>
                  </a:cubicBezTo>
                  <a:cubicBezTo>
                    <a:pt x="21506" y="6042"/>
                    <a:pt x="20321" y="5989"/>
                    <a:pt x="20015" y="5857"/>
                  </a:cubicBezTo>
                  <a:cubicBezTo>
                    <a:pt x="18881" y="5323"/>
                    <a:pt x="17813" y="4689"/>
                    <a:pt x="16779" y="3956"/>
                  </a:cubicBezTo>
                  <a:cubicBezTo>
                    <a:pt x="16546" y="3781"/>
                    <a:pt x="16058" y="3724"/>
                    <a:pt x="15485" y="3724"/>
                  </a:cubicBezTo>
                  <a:cubicBezTo>
                    <a:pt x="14416" y="3724"/>
                    <a:pt x="13052" y="3922"/>
                    <a:pt x="12509" y="3922"/>
                  </a:cubicBezTo>
                  <a:cubicBezTo>
                    <a:pt x="10875" y="3922"/>
                    <a:pt x="9207" y="3989"/>
                    <a:pt x="7573" y="4189"/>
                  </a:cubicBezTo>
                  <a:cubicBezTo>
                    <a:pt x="4971" y="4489"/>
                    <a:pt x="1035" y="5323"/>
                    <a:pt x="301" y="8359"/>
                  </a:cubicBezTo>
                  <a:cubicBezTo>
                    <a:pt x="1" y="9560"/>
                    <a:pt x="434" y="10827"/>
                    <a:pt x="1035" y="11895"/>
                  </a:cubicBezTo>
                  <a:cubicBezTo>
                    <a:pt x="6038" y="20701"/>
                    <a:pt x="15712" y="23136"/>
                    <a:pt x="24985" y="25037"/>
                  </a:cubicBezTo>
                  <a:cubicBezTo>
                    <a:pt x="33825" y="26872"/>
                    <a:pt x="40730" y="28607"/>
                    <a:pt x="40730" y="28607"/>
                  </a:cubicBezTo>
                  <a:lnTo>
                    <a:pt x="43465" y="21501"/>
                  </a:lnTo>
                  <a:cubicBezTo>
                    <a:pt x="53939" y="19166"/>
                    <a:pt x="65481" y="10594"/>
                    <a:pt x="66048" y="7391"/>
                  </a:cubicBezTo>
                  <a:cubicBezTo>
                    <a:pt x="66648" y="4222"/>
                    <a:pt x="63579" y="1154"/>
                    <a:pt x="58376" y="153"/>
                  </a:cubicBezTo>
                  <a:cubicBezTo>
                    <a:pt x="57826" y="48"/>
                    <a:pt x="57153" y="0"/>
                    <a:pt x="5639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3973850" y="4440275"/>
              <a:ext cx="725525" cy="330275"/>
            </a:xfrm>
            <a:custGeom>
              <a:avLst/>
              <a:gdLst/>
              <a:ahLst/>
              <a:cxnLst/>
              <a:rect l="l" t="t" r="r" b="b"/>
              <a:pathLst>
                <a:path w="29021" h="13211" fill="none" extrusionOk="0">
                  <a:moveTo>
                    <a:pt x="29021" y="13210"/>
                  </a:moveTo>
                  <a:cubicBezTo>
                    <a:pt x="29021" y="13210"/>
                    <a:pt x="22416" y="11443"/>
                    <a:pt x="17046" y="7840"/>
                  </a:cubicBezTo>
                  <a:cubicBezTo>
                    <a:pt x="11675" y="4204"/>
                    <a:pt x="7506" y="1"/>
                    <a:pt x="0" y="868"/>
                  </a:cubicBezTo>
                </a:path>
              </a:pathLst>
            </a:custGeom>
            <a:noFill/>
            <a:ln w="116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4369950" y="4331050"/>
              <a:ext cx="445350" cy="283550"/>
            </a:xfrm>
            <a:custGeom>
              <a:avLst/>
              <a:gdLst/>
              <a:ahLst/>
              <a:cxnLst/>
              <a:rect l="l" t="t" r="r" b="b"/>
              <a:pathLst>
                <a:path w="17814" h="11342" fill="none" extrusionOk="0">
                  <a:moveTo>
                    <a:pt x="1" y="11342"/>
                  </a:moveTo>
                  <a:cubicBezTo>
                    <a:pt x="3370" y="10374"/>
                    <a:pt x="5872" y="8173"/>
                    <a:pt x="8607" y="6071"/>
                  </a:cubicBezTo>
                  <a:cubicBezTo>
                    <a:pt x="11476" y="3770"/>
                    <a:pt x="14545" y="1735"/>
                    <a:pt x="17814" y="0"/>
                  </a:cubicBezTo>
                </a:path>
              </a:pathLst>
            </a:custGeom>
            <a:noFill/>
            <a:ln w="116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4339925" y="2865825"/>
              <a:ext cx="24225" cy="25"/>
            </a:xfrm>
            <a:custGeom>
              <a:avLst/>
              <a:gdLst/>
              <a:ahLst/>
              <a:cxnLst/>
              <a:rect l="l" t="t" r="r" b="b"/>
              <a:pathLst>
                <a:path w="969" h="1" fill="none" extrusionOk="0">
                  <a:moveTo>
                    <a:pt x="1" y="1"/>
                  </a:moveTo>
                  <a:lnTo>
                    <a:pt x="968" y="1"/>
                  </a:ln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E7A318-B188-4C2A-02A5-5BDE3A210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mim</a:t>
            </a:r>
          </a:p>
        </p:txBody>
      </p:sp>
      <p:sp>
        <p:nvSpPr>
          <p:cNvPr id="5" name="Google Shape;734;p50">
            <a:extLst>
              <a:ext uri="{FF2B5EF4-FFF2-40B4-BE49-F238E27FC236}">
                <a16:creationId xmlns:a16="http://schemas.microsoft.com/office/drawing/2014/main" id="{ABCCF431-5B2E-B9CA-C12B-7E8DA31E7E18}"/>
              </a:ext>
            </a:extLst>
          </p:cNvPr>
          <p:cNvSpPr txBox="1">
            <a:spLocks noGrp="1"/>
          </p:cNvSpPr>
          <p:nvPr/>
        </p:nvSpPr>
        <p:spPr>
          <a:xfrm>
            <a:off x="995750" y="1372050"/>
            <a:ext cx="4099800" cy="23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mo"/>
              <a:buChar char="●"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tx1"/>
                </a:solidFill>
              </a:rPr>
              <a:t>Meu nome é Marcos, tenho 21 anos, sou </a:t>
            </a:r>
            <a:r>
              <a:rPr lang="pt-BR" dirty="0" err="1">
                <a:solidFill>
                  <a:schemeClr val="tx1"/>
                </a:solidFill>
              </a:rPr>
              <a:t>ex</a:t>
            </a:r>
            <a:r>
              <a:rPr lang="pt-BR" dirty="0">
                <a:solidFill>
                  <a:schemeClr val="tx1"/>
                </a:solidFill>
              </a:rPr>
              <a:t> aluno do IFAM CMDI, formado como técnico em mecatrônica e formando em Engenharia de software. Programo em </a:t>
            </a:r>
            <a:r>
              <a:rPr lang="pt-BR" dirty="0" err="1">
                <a:solidFill>
                  <a:schemeClr val="tx1"/>
                </a:solidFill>
              </a:rPr>
              <a:t>python</a:t>
            </a:r>
            <a:r>
              <a:rPr lang="pt-BR" dirty="0">
                <a:solidFill>
                  <a:schemeClr val="tx1"/>
                </a:solidFill>
              </a:rPr>
              <a:t> desde 2016 (6 anos).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CC44029B-2160-319D-338A-E223C1888EF3}"/>
              </a:ext>
            </a:extLst>
          </p:cNvPr>
          <p:cNvSpPr/>
          <p:nvPr/>
        </p:nvSpPr>
        <p:spPr>
          <a:xfrm>
            <a:off x="5412850" y="1204050"/>
            <a:ext cx="2735400" cy="2735400"/>
          </a:xfrm>
          <a:prstGeom prst="ellipse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8E355E7-6CB0-88E4-9C9A-B95121451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588" y="1718788"/>
            <a:ext cx="1705923" cy="170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09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41"/>
          <p:cNvSpPr txBox="1">
            <a:spLocks noGrp="1"/>
          </p:cNvSpPr>
          <p:nvPr>
            <p:ph type="title"/>
          </p:nvPr>
        </p:nvSpPr>
        <p:spPr>
          <a:xfrm>
            <a:off x="713100" y="426151"/>
            <a:ext cx="7717800" cy="5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O que é uma imagem?</a:t>
            </a:r>
            <a:endParaRPr dirty="0"/>
          </a:p>
        </p:txBody>
      </p:sp>
      <p:sp>
        <p:nvSpPr>
          <p:cNvPr id="1319" name="Google Shape;1319;p41"/>
          <p:cNvSpPr txBox="1">
            <a:spLocks noGrp="1"/>
          </p:cNvSpPr>
          <p:nvPr>
            <p:ph type="body" idx="1"/>
          </p:nvPr>
        </p:nvSpPr>
        <p:spPr>
          <a:xfrm>
            <a:off x="765717" y="1296891"/>
            <a:ext cx="7647462" cy="4694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Visão computacional é a capacidade de abstrair informações de uma imagem ou vídeo.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B67B0704-8D81-6CAF-289B-60DDCC574F05}"/>
              </a:ext>
            </a:extLst>
          </p:cNvPr>
          <p:cNvGrpSpPr/>
          <p:nvPr/>
        </p:nvGrpSpPr>
        <p:grpSpPr>
          <a:xfrm>
            <a:off x="2795961" y="1677501"/>
            <a:ext cx="3125235" cy="3236917"/>
            <a:chOff x="332161" y="1804501"/>
            <a:chExt cx="3125235" cy="3236917"/>
          </a:xfrm>
        </p:grpSpPr>
        <p:pic>
          <p:nvPicPr>
            <p:cNvPr id="2050" name="Picture 2" descr="Ver a imagem de origem">
              <a:extLst>
                <a:ext uri="{FF2B5EF4-FFF2-40B4-BE49-F238E27FC236}">
                  <a16:creationId xmlns:a16="http://schemas.microsoft.com/office/drawing/2014/main" id="{23AE6FF2-B101-D9FC-2CDC-85B6D0B2F3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717" y="2076123"/>
              <a:ext cx="2212152" cy="2660495"/>
            </a:xfrm>
            <a:prstGeom prst="rect">
              <a:avLst/>
            </a:prstGeom>
            <a:ln>
              <a:solidFill>
                <a:srgbClr val="C00000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Conector de Seta Reta 5">
              <a:extLst>
                <a:ext uri="{FF2B5EF4-FFF2-40B4-BE49-F238E27FC236}">
                  <a16:creationId xmlns:a16="http://schemas.microsoft.com/office/drawing/2014/main" id="{802B8E2F-27DB-BF3D-8C89-A97501A02E89}"/>
                </a:ext>
              </a:extLst>
            </p:cNvPr>
            <p:cNvCxnSpPr>
              <a:cxnSpLocks/>
            </p:cNvCxnSpPr>
            <p:nvPr/>
          </p:nvCxnSpPr>
          <p:spPr>
            <a:xfrm>
              <a:off x="615315" y="1965960"/>
              <a:ext cx="24110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Conector de Seta Reta 6">
              <a:extLst>
                <a:ext uri="{FF2B5EF4-FFF2-40B4-BE49-F238E27FC236}">
                  <a16:creationId xmlns:a16="http://schemas.microsoft.com/office/drawing/2014/main" id="{70D75B95-85E1-4367-BDCA-BE3ED8CF3B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3720" y="1965960"/>
              <a:ext cx="0" cy="280416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4FB94D3B-A072-38B3-D794-E4E0E2F761BE}"/>
                </a:ext>
              </a:extLst>
            </p:cNvPr>
            <p:cNvSpPr txBox="1"/>
            <p:nvPr/>
          </p:nvSpPr>
          <p:spPr>
            <a:xfrm>
              <a:off x="3023624" y="1835155"/>
              <a:ext cx="2590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100" dirty="0"/>
                <a:t>x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36371954-8739-9245-F2F1-CF15B7A43924}"/>
                </a:ext>
              </a:extLst>
            </p:cNvPr>
            <p:cNvSpPr txBox="1"/>
            <p:nvPr/>
          </p:nvSpPr>
          <p:spPr>
            <a:xfrm>
              <a:off x="506637" y="4717349"/>
              <a:ext cx="2590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100" dirty="0"/>
                <a:t>y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286C0538-BB38-BAF1-A23A-35A7BF9888E1}"/>
                </a:ext>
              </a:extLst>
            </p:cNvPr>
            <p:cNvSpPr txBox="1"/>
            <p:nvPr/>
          </p:nvSpPr>
          <p:spPr>
            <a:xfrm>
              <a:off x="332161" y="1804501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pt-BR" sz="1000" dirty="0"/>
                <a:t>0</a:t>
              </a:r>
            </a:p>
          </p:txBody>
        </p:sp>
        <p:pic>
          <p:nvPicPr>
            <p:cNvPr id="2" name="Picture 2" descr="Ver a imagem de origem">
              <a:extLst>
                <a:ext uri="{FF2B5EF4-FFF2-40B4-BE49-F238E27FC236}">
                  <a16:creationId xmlns:a16="http://schemas.microsoft.com/office/drawing/2014/main" id="{6C1EC66F-FDBB-8442-76AF-964459EF1E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119" y="2228523"/>
              <a:ext cx="2212152" cy="2660495"/>
            </a:xfrm>
            <a:prstGeom prst="rect">
              <a:avLst/>
            </a:prstGeom>
            <a:ln>
              <a:solidFill>
                <a:srgbClr val="00B050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Ver a imagem de origem">
              <a:extLst>
                <a:ext uri="{FF2B5EF4-FFF2-40B4-BE49-F238E27FC236}">
                  <a16:creationId xmlns:a16="http://schemas.microsoft.com/office/drawing/2014/main" id="{92BD19F9-5D0C-733E-F417-E512DD2F42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517" y="2380923"/>
              <a:ext cx="2212152" cy="2660495"/>
            </a:xfrm>
            <a:prstGeom prst="rect">
              <a:avLst/>
            </a:prstGeom>
            <a:ln>
              <a:solidFill>
                <a:srgbClr val="00B0F0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D8BA1310-A912-70D4-56E8-991F4FCE1594}"/>
                </a:ext>
              </a:extLst>
            </p:cNvPr>
            <p:cNvSpPr txBox="1"/>
            <p:nvPr/>
          </p:nvSpPr>
          <p:spPr>
            <a:xfrm>
              <a:off x="2925194" y="2008710"/>
              <a:ext cx="227402" cy="219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800" dirty="0"/>
                <a:t>R</a:t>
              </a: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CAB435F5-885D-0896-8D81-CCDF4F435D75}"/>
                </a:ext>
              </a:extLst>
            </p:cNvPr>
            <p:cNvSpPr txBox="1"/>
            <p:nvPr/>
          </p:nvSpPr>
          <p:spPr>
            <a:xfrm>
              <a:off x="3077594" y="2161110"/>
              <a:ext cx="227402" cy="219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800" dirty="0"/>
                <a:t>G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8405518F-7F38-68A4-23E4-651CF3410A20}"/>
                </a:ext>
              </a:extLst>
            </p:cNvPr>
            <p:cNvSpPr txBox="1"/>
            <p:nvPr/>
          </p:nvSpPr>
          <p:spPr>
            <a:xfrm>
              <a:off x="3229994" y="2313510"/>
              <a:ext cx="227402" cy="219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800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0385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41"/>
          <p:cNvSpPr txBox="1">
            <a:spLocks noGrp="1"/>
          </p:cNvSpPr>
          <p:nvPr>
            <p:ph type="title"/>
          </p:nvPr>
        </p:nvSpPr>
        <p:spPr>
          <a:xfrm>
            <a:off x="713100" y="426151"/>
            <a:ext cx="7717800" cy="5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Visão computacional</a:t>
            </a:r>
            <a:endParaRPr dirty="0"/>
          </a:p>
        </p:txBody>
      </p:sp>
      <p:sp>
        <p:nvSpPr>
          <p:cNvPr id="1319" name="Google Shape;1319;p41"/>
          <p:cNvSpPr txBox="1">
            <a:spLocks noGrp="1"/>
          </p:cNvSpPr>
          <p:nvPr>
            <p:ph type="body" idx="1"/>
          </p:nvPr>
        </p:nvSpPr>
        <p:spPr>
          <a:xfrm>
            <a:off x="1083733" y="1296891"/>
            <a:ext cx="7329446" cy="16800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Visão computacional é a capacidade de abstrair informações de uma imagem ou vídeo.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80761C7-A1C0-4934-60F1-C0D615C1A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343" y="2073716"/>
            <a:ext cx="2986702" cy="1672076"/>
          </a:xfrm>
          <a:prstGeom prst="rect">
            <a:avLst/>
          </a:prstGeom>
        </p:spPr>
      </p:pic>
      <p:pic>
        <p:nvPicPr>
          <p:cNvPr id="2" name="what-is-computer-vision-why-does-it-matter">
            <a:hlinkClick r:id="" action="ppaction://media"/>
            <a:extLst>
              <a:ext uri="{FF2B5EF4-FFF2-40B4-BE49-F238E27FC236}">
                <a16:creationId xmlns:a16="http://schemas.microsoft.com/office/drawing/2014/main" id="{64A86190-E78D-9D2C-9B95-D5353D253A1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7202" end="17175.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23623" y="2087858"/>
            <a:ext cx="2986700" cy="16800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29214BE-05BC-F46C-AD02-C44333B88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funciona?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02521EF-287A-6AB0-2B24-42252750D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65" y="3146999"/>
            <a:ext cx="2700468" cy="1745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BD25320-B209-CC52-A1B3-39A105C49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00" y="3146999"/>
            <a:ext cx="3990090" cy="1748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Google Shape;1319;p41">
            <a:extLst>
              <a:ext uri="{FF2B5EF4-FFF2-40B4-BE49-F238E27FC236}">
                <a16:creationId xmlns:a16="http://schemas.microsoft.com/office/drawing/2014/main" id="{2DD376CC-62E2-BC1D-CB71-4201ADCFAF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8500" y="1117720"/>
            <a:ext cx="7556890" cy="18501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SzPts val="1100"/>
            </a:pPr>
            <a:r>
              <a:rPr lang="pt-BR" dirty="0"/>
              <a:t>Os olhos humanos fornecem muitas informações com base no que veem. As máquinas convertem a visão em números e armazenam na memória.</a:t>
            </a:r>
          </a:p>
          <a:p>
            <a:pPr marL="285750" indent="-285750" algn="just">
              <a:buSzPts val="1100"/>
            </a:pPr>
            <a:r>
              <a:rPr lang="pt-BR" dirty="0"/>
              <a:t>Aqui surge a pergunta de como o computador converte imagens em números. Assim, a resposta é que o valor do pixel é usado para converter imagens em números.</a:t>
            </a:r>
            <a:endParaRPr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FCBECC1-B9A3-4760-BB71-F47631C15101}"/>
              </a:ext>
            </a:extLst>
          </p:cNvPr>
          <p:cNvSpPr txBox="1"/>
          <p:nvPr/>
        </p:nvSpPr>
        <p:spPr>
          <a:xfrm>
            <a:off x="713100" y="2810933"/>
            <a:ext cx="27216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/>
              <a:t>Em imagens preto e branco, cada pixel representa a intensidade do contraste.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B505CEE-1BF2-B6AA-12EB-CF19307BCCFE}"/>
              </a:ext>
            </a:extLst>
          </p:cNvPr>
          <p:cNvSpPr txBox="1"/>
          <p:nvPr/>
        </p:nvSpPr>
        <p:spPr>
          <a:xfrm>
            <a:off x="4250267" y="2685333"/>
            <a:ext cx="40451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Um RGB é uma combinação da cor vermelha, verde, azul que, juntas, fazem uma nova cor. O computador recupera esse valor de cada pixel e coloca os resultados em uma matriz a ser interpretada.</a:t>
            </a:r>
          </a:p>
          <a:p>
            <a:endParaRPr lang="pt-BR" sz="800" dirty="0"/>
          </a:p>
        </p:txBody>
      </p:sp>
    </p:spTree>
    <p:extLst>
      <p:ext uri="{BB962C8B-B14F-4D97-AF65-F5344CB8AC3E}">
        <p14:creationId xmlns:p14="http://schemas.microsoft.com/office/powerpoint/2010/main" val="1782564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41"/>
          <p:cNvSpPr txBox="1">
            <a:spLocks noGrp="1"/>
          </p:cNvSpPr>
          <p:nvPr>
            <p:ph type="title"/>
          </p:nvPr>
        </p:nvSpPr>
        <p:spPr>
          <a:xfrm>
            <a:off x="713100" y="426151"/>
            <a:ext cx="7717800" cy="5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Bibliotecas</a:t>
            </a:r>
            <a:endParaRPr dirty="0"/>
          </a:p>
        </p:txBody>
      </p:sp>
      <p:pic>
        <p:nvPicPr>
          <p:cNvPr id="1030" name="Picture 6" descr="Ver a imagem de origem">
            <a:extLst>
              <a:ext uri="{FF2B5EF4-FFF2-40B4-BE49-F238E27FC236}">
                <a16:creationId xmlns:a16="http://schemas.microsoft.com/office/drawing/2014/main" id="{00EAF8BC-1F69-1C04-821E-2638765D6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572" y="1693333"/>
            <a:ext cx="1759394" cy="216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5ABA2F7-3E3B-3FD3-8063-241C853B7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132" y="1468967"/>
            <a:ext cx="2564714" cy="146694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9DE05AF-E934-EB73-E9B7-D51E39691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7130" y="3042846"/>
            <a:ext cx="2564715" cy="171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94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41"/>
          <p:cNvSpPr txBox="1">
            <a:spLocks noGrp="1"/>
          </p:cNvSpPr>
          <p:nvPr>
            <p:ph type="title"/>
          </p:nvPr>
        </p:nvSpPr>
        <p:spPr>
          <a:xfrm>
            <a:off x="713100" y="426151"/>
            <a:ext cx="7717800" cy="5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Bibliotecas</a:t>
            </a:r>
            <a:endParaRPr dirty="0"/>
          </a:p>
        </p:txBody>
      </p:sp>
      <p:pic>
        <p:nvPicPr>
          <p:cNvPr id="2050" name="Picture 2" descr="Ver a imagem de origem">
            <a:extLst>
              <a:ext uri="{FF2B5EF4-FFF2-40B4-BE49-F238E27FC236}">
                <a16:creationId xmlns:a16="http://schemas.microsoft.com/office/drawing/2014/main" id="{DD4E91EF-508C-16ED-CF3F-71ACEF8980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6" r="24119" b="13872"/>
          <a:stretch/>
        </p:blipFill>
        <p:spPr bwMode="auto">
          <a:xfrm>
            <a:off x="1160618" y="1800147"/>
            <a:ext cx="2446867" cy="227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AB19995-0A1E-160B-65C0-C4639D3FEAFC}"/>
              </a:ext>
            </a:extLst>
          </p:cNvPr>
          <p:cNvSpPr txBox="1"/>
          <p:nvPr/>
        </p:nvSpPr>
        <p:spPr>
          <a:xfrm>
            <a:off x="3979333" y="2243417"/>
            <a:ext cx="445156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OCR é um acrónimo para o inglês </a:t>
            </a:r>
            <a:r>
              <a:rPr lang="pt-BR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Optical</a:t>
            </a:r>
            <a:r>
              <a:rPr lang="pt-BR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Character </a:t>
            </a:r>
            <a:r>
              <a:rPr lang="pt-BR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Recognition</a:t>
            </a:r>
            <a:r>
              <a:rPr lang="pt-B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é uma tecnologia para reconhecer caracteres a partir de um arquivo de imagem ou mapa de bits sejam eles escaneados, escritos a mão, datilografados ou impressos. Dessa forma, através do OCR é possível obter um arquivo de texto editável por um computador.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39979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44"/>
          <p:cNvSpPr txBox="1">
            <a:spLocks noGrp="1"/>
          </p:cNvSpPr>
          <p:nvPr>
            <p:ph type="title"/>
          </p:nvPr>
        </p:nvSpPr>
        <p:spPr>
          <a:xfrm>
            <a:off x="713100" y="798325"/>
            <a:ext cx="5079600" cy="21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Bora codar!</a:t>
            </a:r>
            <a:endParaRPr dirty="0"/>
          </a:p>
        </p:txBody>
      </p:sp>
      <p:sp>
        <p:nvSpPr>
          <p:cNvPr id="1509" name="Google Shape;1509;p44"/>
          <p:cNvSpPr/>
          <p:nvPr/>
        </p:nvSpPr>
        <p:spPr>
          <a:xfrm>
            <a:off x="5940479" y="3575842"/>
            <a:ext cx="82388" cy="229741"/>
          </a:xfrm>
          <a:custGeom>
            <a:avLst/>
            <a:gdLst/>
            <a:ahLst/>
            <a:cxnLst/>
            <a:rect l="l" t="t" r="r" b="b"/>
            <a:pathLst>
              <a:path w="1168" h="3257" extrusionOk="0">
                <a:moveTo>
                  <a:pt x="599" y="0"/>
                </a:moveTo>
                <a:cubicBezTo>
                  <a:pt x="534" y="0"/>
                  <a:pt x="468" y="14"/>
                  <a:pt x="405" y="42"/>
                </a:cubicBezTo>
                <a:cubicBezTo>
                  <a:pt x="394" y="54"/>
                  <a:pt x="382" y="54"/>
                  <a:pt x="370" y="66"/>
                </a:cubicBezTo>
                <a:cubicBezTo>
                  <a:pt x="36" y="268"/>
                  <a:pt x="1" y="994"/>
                  <a:pt x="96" y="1340"/>
                </a:cubicBezTo>
                <a:cubicBezTo>
                  <a:pt x="96" y="1364"/>
                  <a:pt x="274" y="1816"/>
                  <a:pt x="286" y="1816"/>
                </a:cubicBezTo>
                <a:cubicBezTo>
                  <a:pt x="286" y="1923"/>
                  <a:pt x="274" y="2042"/>
                  <a:pt x="274" y="2185"/>
                </a:cubicBezTo>
                <a:cubicBezTo>
                  <a:pt x="274" y="2423"/>
                  <a:pt x="274" y="2697"/>
                  <a:pt x="298" y="3007"/>
                </a:cubicBezTo>
                <a:cubicBezTo>
                  <a:pt x="298" y="3054"/>
                  <a:pt x="310" y="3114"/>
                  <a:pt x="310" y="3161"/>
                </a:cubicBezTo>
                <a:cubicBezTo>
                  <a:pt x="346" y="3221"/>
                  <a:pt x="370" y="3257"/>
                  <a:pt x="370" y="3257"/>
                </a:cubicBezTo>
                <a:cubicBezTo>
                  <a:pt x="358" y="3173"/>
                  <a:pt x="358" y="3078"/>
                  <a:pt x="346" y="3007"/>
                </a:cubicBezTo>
                <a:cubicBezTo>
                  <a:pt x="310" y="2697"/>
                  <a:pt x="310" y="2423"/>
                  <a:pt x="310" y="2185"/>
                </a:cubicBezTo>
                <a:lnTo>
                  <a:pt x="310" y="1792"/>
                </a:lnTo>
                <a:cubicBezTo>
                  <a:pt x="405" y="1709"/>
                  <a:pt x="846" y="1352"/>
                  <a:pt x="965" y="1102"/>
                </a:cubicBezTo>
                <a:cubicBezTo>
                  <a:pt x="1084" y="863"/>
                  <a:pt x="1167" y="530"/>
                  <a:pt x="1036" y="280"/>
                </a:cubicBezTo>
                <a:cubicBezTo>
                  <a:pt x="958" y="105"/>
                  <a:pt x="782" y="0"/>
                  <a:pt x="599" y="0"/>
                </a:cubicBezTo>
                <a:close/>
              </a:path>
            </a:pathLst>
          </a:custGeom>
          <a:solidFill>
            <a:srgbClr val="BABA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44"/>
          <p:cNvSpPr/>
          <p:nvPr/>
        </p:nvSpPr>
        <p:spPr>
          <a:xfrm>
            <a:off x="5852305" y="3733778"/>
            <a:ext cx="110955" cy="71807"/>
          </a:xfrm>
          <a:custGeom>
            <a:avLst/>
            <a:gdLst/>
            <a:ahLst/>
            <a:cxnLst/>
            <a:rect l="l" t="t" r="r" b="b"/>
            <a:pathLst>
              <a:path w="1573" h="1018" extrusionOk="0">
                <a:moveTo>
                  <a:pt x="565" y="1"/>
                </a:moveTo>
                <a:cubicBezTo>
                  <a:pt x="547" y="1"/>
                  <a:pt x="530" y="2"/>
                  <a:pt x="512" y="6"/>
                </a:cubicBezTo>
                <a:cubicBezTo>
                  <a:pt x="60" y="77"/>
                  <a:pt x="0" y="494"/>
                  <a:pt x="417" y="768"/>
                </a:cubicBezTo>
                <a:cubicBezTo>
                  <a:pt x="774" y="994"/>
                  <a:pt x="1394" y="1018"/>
                  <a:pt x="1572" y="1018"/>
                </a:cubicBezTo>
                <a:cubicBezTo>
                  <a:pt x="1572" y="982"/>
                  <a:pt x="1572" y="946"/>
                  <a:pt x="1560" y="922"/>
                </a:cubicBezTo>
                <a:cubicBezTo>
                  <a:pt x="1401" y="673"/>
                  <a:pt x="928" y="1"/>
                  <a:pt x="565" y="1"/>
                </a:cubicBezTo>
                <a:close/>
              </a:path>
            </a:pathLst>
          </a:custGeom>
          <a:solidFill>
            <a:srgbClr val="BABA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44"/>
          <p:cNvSpPr/>
          <p:nvPr/>
        </p:nvSpPr>
        <p:spPr>
          <a:xfrm>
            <a:off x="5859006" y="3709795"/>
            <a:ext cx="368770" cy="504978"/>
          </a:xfrm>
          <a:custGeom>
            <a:avLst/>
            <a:gdLst/>
            <a:ahLst/>
            <a:cxnLst/>
            <a:rect l="l" t="t" r="r" b="b"/>
            <a:pathLst>
              <a:path w="5228" h="7159" extrusionOk="0">
                <a:moveTo>
                  <a:pt x="2394" y="0"/>
                </a:moveTo>
                <a:cubicBezTo>
                  <a:pt x="2001" y="36"/>
                  <a:pt x="1644" y="655"/>
                  <a:pt x="1560" y="1000"/>
                </a:cubicBezTo>
                <a:cubicBezTo>
                  <a:pt x="1560" y="1024"/>
                  <a:pt x="1537" y="1215"/>
                  <a:pt x="1525" y="1358"/>
                </a:cubicBezTo>
                <a:lnTo>
                  <a:pt x="1477" y="1358"/>
                </a:lnTo>
                <a:cubicBezTo>
                  <a:pt x="1489" y="1584"/>
                  <a:pt x="1525" y="1834"/>
                  <a:pt x="1560" y="2084"/>
                </a:cubicBezTo>
                <a:cubicBezTo>
                  <a:pt x="1632" y="2453"/>
                  <a:pt x="1715" y="2810"/>
                  <a:pt x="1846" y="3155"/>
                </a:cubicBezTo>
                <a:cubicBezTo>
                  <a:pt x="1846" y="3155"/>
                  <a:pt x="1846" y="3155"/>
                  <a:pt x="1846" y="3167"/>
                </a:cubicBezTo>
                <a:cubicBezTo>
                  <a:pt x="1775" y="3072"/>
                  <a:pt x="1572" y="2810"/>
                  <a:pt x="1549" y="2798"/>
                </a:cubicBezTo>
                <a:cubicBezTo>
                  <a:pt x="1349" y="2599"/>
                  <a:pt x="899" y="2338"/>
                  <a:pt x="544" y="2338"/>
                </a:cubicBezTo>
                <a:cubicBezTo>
                  <a:pt x="454" y="2338"/>
                  <a:pt x="370" y="2355"/>
                  <a:pt x="298" y="2393"/>
                </a:cubicBezTo>
                <a:cubicBezTo>
                  <a:pt x="72" y="2524"/>
                  <a:pt x="1" y="2810"/>
                  <a:pt x="120" y="3024"/>
                </a:cubicBezTo>
                <a:cubicBezTo>
                  <a:pt x="132" y="3048"/>
                  <a:pt x="144" y="3060"/>
                  <a:pt x="156" y="3072"/>
                </a:cubicBezTo>
                <a:cubicBezTo>
                  <a:pt x="310" y="3310"/>
                  <a:pt x="644" y="3405"/>
                  <a:pt x="918" y="3429"/>
                </a:cubicBezTo>
                <a:cubicBezTo>
                  <a:pt x="932" y="3430"/>
                  <a:pt x="947" y="3431"/>
                  <a:pt x="962" y="3431"/>
                </a:cubicBezTo>
                <a:cubicBezTo>
                  <a:pt x="1272" y="3431"/>
                  <a:pt x="1825" y="3214"/>
                  <a:pt x="1870" y="3203"/>
                </a:cubicBezTo>
                <a:cubicBezTo>
                  <a:pt x="2001" y="3548"/>
                  <a:pt x="2156" y="3894"/>
                  <a:pt x="2334" y="4215"/>
                </a:cubicBezTo>
                <a:cubicBezTo>
                  <a:pt x="2442" y="4418"/>
                  <a:pt x="2549" y="4608"/>
                  <a:pt x="2668" y="4799"/>
                </a:cubicBezTo>
                <a:cubicBezTo>
                  <a:pt x="2608" y="4715"/>
                  <a:pt x="2549" y="4644"/>
                  <a:pt x="2537" y="4632"/>
                </a:cubicBezTo>
                <a:cubicBezTo>
                  <a:pt x="2326" y="4431"/>
                  <a:pt x="1870" y="4177"/>
                  <a:pt x="1520" y="4177"/>
                </a:cubicBezTo>
                <a:cubicBezTo>
                  <a:pt x="1434" y="4177"/>
                  <a:pt x="1355" y="4192"/>
                  <a:pt x="1287" y="4227"/>
                </a:cubicBezTo>
                <a:cubicBezTo>
                  <a:pt x="1060" y="4358"/>
                  <a:pt x="977" y="4644"/>
                  <a:pt x="1108" y="4870"/>
                </a:cubicBezTo>
                <a:cubicBezTo>
                  <a:pt x="1120" y="4882"/>
                  <a:pt x="1132" y="4894"/>
                  <a:pt x="1132" y="4918"/>
                </a:cubicBezTo>
                <a:cubicBezTo>
                  <a:pt x="1299" y="5156"/>
                  <a:pt x="1632" y="5251"/>
                  <a:pt x="1894" y="5263"/>
                </a:cubicBezTo>
                <a:cubicBezTo>
                  <a:pt x="1909" y="5264"/>
                  <a:pt x="1925" y="5265"/>
                  <a:pt x="1942" y="5265"/>
                </a:cubicBezTo>
                <a:cubicBezTo>
                  <a:pt x="2216" y="5265"/>
                  <a:pt x="2688" y="5093"/>
                  <a:pt x="2823" y="5049"/>
                </a:cubicBezTo>
                <a:cubicBezTo>
                  <a:pt x="2870" y="5120"/>
                  <a:pt x="2906" y="5191"/>
                  <a:pt x="2953" y="5263"/>
                </a:cubicBezTo>
                <a:cubicBezTo>
                  <a:pt x="3168" y="5608"/>
                  <a:pt x="3382" y="5953"/>
                  <a:pt x="3585" y="6299"/>
                </a:cubicBezTo>
                <a:cubicBezTo>
                  <a:pt x="3656" y="6418"/>
                  <a:pt x="3715" y="6537"/>
                  <a:pt x="3775" y="6668"/>
                </a:cubicBezTo>
                <a:cubicBezTo>
                  <a:pt x="3727" y="6596"/>
                  <a:pt x="3680" y="6537"/>
                  <a:pt x="3668" y="6525"/>
                </a:cubicBezTo>
                <a:cubicBezTo>
                  <a:pt x="3458" y="6324"/>
                  <a:pt x="3001" y="6070"/>
                  <a:pt x="2651" y="6070"/>
                </a:cubicBezTo>
                <a:cubicBezTo>
                  <a:pt x="2565" y="6070"/>
                  <a:pt x="2486" y="6085"/>
                  <a:pt x="2418" y="6120"/>
                </a:cubicBezTo>
                <a:cubicBezTo>
                  <a:pt x="2191" y="6251"/>
                  <a:pt x="2108" y="6537"/>
                  <a:pt x="2239" y="6763"/>
                </a:cubicBezTo>
                <a:cubicBezTo>
                  <a:pt x="2251" y="6775"/>
                  <a:pt x="2263" y="6799"/>
                  <a:pt x="2275" y="6811"/>
                </a:cubicBezTo>
                <a:cubicBezTo>
                  <a:pt x="2430" y="7049"/>
                  <a:pt x="2763" y="7144"/>
                  <a:pt x="3025" y="7156"/>
                </a:cubicBezTo>
                <a:cubicBezTo>
                  <a:pt x="3042" y="7158"/>
                  <a:pt x="3060" y="7158"/>
                  <a:pt x="3079" y="7158"/>
                </a:cubicBezTo>
                <a:cubicBezTo>
                  <a:pt x="3350" y="7158"/>
                  <a:pt x="3785" y="7009"/>
                  <a:pt x="3930" y="6954"/>
                </a:cubicBezTo>
                <a:cubicBezTo>
                  <a:pt x="3954" y="7001"/>
                  <a:pt x="3989" y="7049"/>
                  <a:pt x="4013" y="7108"/>
                </a:cubicBezTo>
                <a:lnTo>
                  <a:pt x="4192" y="7049"/>
                </a:lnTo>
                <a:cubicBezTo>
                  <a:pt x="4120" y="6918"/>
                  <a:pt x="4049" y="6787"/>
                  <a:pt x="3977" y="6656"/>
                </a:cubicBezTo>
                <a:cubicBezTo>
                  <a:pt x="4120" y="6608"/>
                  <a:pt x="4644" y="6430"/>
                  <a:pt x="4835" y="6251"/>
                </a:cubicBezTo>
                <a:cubicBezTo>
                  <a:pt x="5025" y="6072"/>
                  <a:pt x="5228" y="5799"/>
                  <a:pt x="5204" y="5513"/>
                </a:cubicBezTo>
                <a:cubicBezTo>
                  <a:pt x="5181" y="5258"/>
                  <a:pt x="4966" y="5060"/>
                  <a:pt x="4714" y="5060"/>
                </a:cubicBezTo>
                <a:cubicBezTo>
                  <a:pt x="4706" y="5060"/>
                  <a:pt x="4699" y="5060"/>
                  <a:pt x="4692" y="5060"/>
                </a:cubicBezTo>
                <a:cubicBezTo>
                  <a:pt x="4680" y="5060"/>
                  <a:pt x="4668" y="5072"/>
                  <a:pt x="4656" y="5072"/>
                </a:cubicBezTo>
                <a:cubicBezTo>
                  <a:pt x="4263" y="5144"/>
                  <a:pt x="3977" y="5799"/>
                  <a:pt x="3930" y="6156"/>
                </a:cubicBezTo>
                <a:lnTo>
                  <a:pt x="3930" y="6573"/>
                </a:lnTo>
                <a:cubicBezTo>
                  <a:pt x="3870" y="6453"/>
                  <a:pt x="3799" y="6334"/>
                  <a:pt x="3727" y="6215"/>
                </a:cubicBezTo>
                <a:cubicBezTo>
                  <a:pt x="3513" y="5870"/>
                  <a:pt x="3299" y="5525"/>
                  <a:pt x="3073" y="5191"/>
                </a:cubicBezTo>
                <a:lnTo>
                  <a:pt x="2870" y="4870"/>
                </a:lnTo>
                <a:cubicBezTo>
                  <a:pt x="2930" y="4858"/>
                  <a:pt x="3537" y="4668"/>
                  <a:pt x="3763" y="4465"/>
                </a:cubicBezTo>
                <a:cubicBezTo>
                  <a:pt x="3954" y="4287"/>
                  <a:pt x="4156" y="4001"/>
                  <a:pt x="4132" y="3727"/>
                </a:cubicBezTo>
                <a:cubicBezTo>
                  <a:pt x="4109" y="3472"/>
                  <a:pt x="3895" y="3274"/>
                  <a:pt x="3642" y="3274"/>
                </a:cubicBezTo>
                <a:cubicBezTo>
                  <a:pt x="3635" y="3274"/>
                  <a:pt x="3628" y="3274"/>
                  <a:pt x="3620" y="3275"/>
                </a:cubicBezTo>
                <a:lnTo>
                  <a:pt x="3585" y="3275"/>
                </a:lnTo>
                <a:cubicBezTo>
                  <a:pt x="3192" y="3358"/>
                  <a:pt x="2906" y="4013"/>
                  <a:pt x="2858" y="4358"/>
                </a:cubicBezTo>
                <a:lnTo>
                  <a:pt x="2858" y="4858"/>
                </a:lnTo>
                <a:cubicBezTo>
                  <a:pt x="2715" y="4620"/>
                  <a:pt x="2572" y="4394"/>
                  <a:pt x="2442" y="4156"/>
                </a:cubicBezTo>
                <a:cubicBezTo>
                  <a:pt x="2263" y="3846"/>
                  <a:pt x="2096" y="3525"/>
                  <a:pt x="1965" y="3191"/>
                </a:cubicBezTo>
                <a:cubicBezTo>
                  <a:pt x="1989" y="3179"/>
                  <a:pt x="2632" y="2977"/>
                  <a:pt x="2858" y="2774"/>
                </a:cubicBezTo>
                <a:cubicBezTo>
                  <a:pt x="3049" y="2596"/>
                  <a:pt x="3251" y="2310"/>
                  <a:pt x="3215" y="2036"/>
                </a:cubicBezTo>
                <a:cubicBezTo>
                  <a:pt x="3204" y="1782"/>
                  <a:pt x="2990" y="1583"/>
                  <a:pt x="2726" y="1583"/>
                </a:cubicBezTo>
                <a:cubicBezTo>
                  <a:pt x="2719" y="1583"/>
                  <a:pt x="2711" y="1584"/>
                  <a:pt x="2703" y="1584"/>
                </a:cubicBezTo>
                <a:cubicBezTo>
                  <a:pt x="2692" y="1584"/>
                  <a:pt x="2680" y="1584"/>
                  <a:pt x="2668" y="1596"/>
                </a:cubicBezTo>
                <a:cubicBezTo>
                  <a:pt x="2275" y="1667"/>
                  <a:pt x="1989" y="2322"/>
                  <a:pt x="1953" y="2667"/>
                </a:cubicBezTo>
                <a:lnTo>
                  <a:pt x="1953" y="3167"/>
                </a:lnTo>
                <a:cubicBezTo>
                  <a:pt x="1941" y="3155"/>
                  <a:pt x="1930" y="3132"/>
                  <a:pt x="1930" y="3108"/>
                </a:cubicBezTo>
                <a:cubicBezTo>
                  <a:pt x="1799" y="2774"/>
                  <a:pt x="1703" y="2429"/>
                  <a:pt x="1632" y="2072"/>
                </a:cubicBezTo>
                <a:cubicBezTo>
                  <a:pt x="1584" y="1870"/>
                  <a:pt x="1560" y="1691"/>
                  <a:pt x="1537" y="1500"/>
                </a:cubicBezTo>
                <a:cubicBezTo>
                  <a:pt x="1668" y="1477"/>
                  <a:pt x="2227" y="1358"/>
                  <a:pt x="2453" y="1203"/>
                </a:cubicBezTo>
                <a:cubicBezTo>
                  <a:pt x="2680" y="1036"/>
                  <a:pt x="2894" y="786"/>
                  <a:pt x="2894" y="500"/>
                </a:cubicBezTo>
                <a:cubicBezTo>
                  <a:pt x="2906" y="238"/>
                  <a:pt x="2703" y="12"/>
                  <a:pt x="2442" y="0"/>
                </a:cubicBezTo>
                <a:close/>
              </a:path>
            </a:pathLst>
          </a:custGeom>
          <a:solidFill>
            <a:srgbClr val="BABA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44"/>
          <p:cNvSpPr/>
          <p:nvPr/>
        </p:nvSpPr>
        <p:spPr>
          <a:xfrm>
            <a:off x="8004865" y="4836860"/>
            <a:ext cx="111731" cy="105030"/>
          </a:xfrm>
          <a:custGeom>
            <a:avLst/>
            <a:gdLst/>
            <a:ahLst/>
            <a:cxnLst/>
            <a:rect l="l" t="t" r="r" b="b"/>
            <a:pathLst>
              <a:path w="1584" h="1489" extrusionOk="0">
                <a:moveTo>
                  <a:pt x="1024" y="0"/>
                </a:moveTo>
                <a:cubicBezTo>
                  <a:pt x="584" y="12"/>
                  <a:pt x="167" y="679"/>
                  <a:pt x="60" y="1060"/>
                </a:cubicBezTo>
                <a:cubicBezTo>
                  <a:pt x="48" y="1084"/>
                  <a:pt x="12" y="1286"/>
                  <a:pt x="0" y="1441"/>
                </a:cubicBezTo>
                <a:cubicBezTo>
                  <a:pt x="203" y="1465"/>
                  <a:pt x="417" y="1477"/>
                  <a:pt x="619" y="1489"/>
                </a:cubicBezTo>
                <a:cubicBezTo>
                  <a:pt x="762" y="1453"/>
                  <a:pt x="893" y="1393"/>
                  <a:pt x="1024" y="1322"/>
                </a:cubicBezTo>
                <a:cubicBezTo>
                  <a:pt x="1274" y="1167"/>
                  <a:pt x="1536" y="893"/>
                  <a:pt x="1560" y="584"/>
                </a:cubicBezTo>
                <a:cubicBezTo>
                  <a:pt x="1584" y="286"/>
                  <a:pt x="1369" y="36"/>
                  <a:pt x="1084" y="0"/>
                </a:cubicBezTo>
                <a:close/>
              </a:path>
            </a:pathLst>
          </a:custGeom>
          <a:solidFill>
            <a:srgbClr val="BABA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Google Shape;1513;p44"/>
          <p:cNvSpPr/>
          <p:nvPr/>
        </p:nvSpPr>
        <p:spPr>
          <a:xfrm>
            <a:off x="7869642" y="4888706"/>
            <a:ext cx="114271" cy="48177"/>
          </a:xfrm>
          <a:custGeom>
            <a:avLst/>
            <a:gdLst/>
            <a:ahLst/>
            <a:cxnLst/>
            <a:rect l="l" t="t" r="r" b="b"/>
            <a:pathLst>
              <a:path w="1620" h="683" extrusionOk="0">
                <a:moveTo>
                  <a:pt x="499" y="1"/>
                </a:moveTo>
                <a:cubicBezTo>
                  <a:pt x="441" y="1"/>
                  <a:pt x="385" y="9"/>
                  <a:pt x="334" y="27"/>
                </a:cubicBezTo>
                <a:cubicBezTo>
                  <a:pt x="155" y="87"/>
                  <a:pt x="24" y="242"/>
                  <a:pt x="0" y="432"/>
                </a:cubicBezTo>
                <a:cubicBezTo>
                  <a:pt x="548" y="539"/>
                  <a:pt x="1084" y="623"/>
                  <a:pt x="1620" y="682"/>
                </a:cubicBezTo>
                <a:cubicBezTo>
                  <a:pt x="1412" y="391"/>
                  <a:pt x="896" y="1"/>
                  <a:pt x="499" y="1"/>
                </a:cubicBezTo>
                <a:close/>
              </a:path>
            </a:pathLst>
          </a:custGeom>
          <a:solidFill>
            <a:srgbClr val="BABA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p44"/>
          <p:cNvSpPr/>
          <p:nvPr/>
        </p:nvSpPr>
        <p:spPr>
          <a:xfrm>
            <a:off x="8114059" y="4876009"/>
            <a:ext cx="91558" cy="66728"/>
          </a:xfrm>
          <a:custGeom>
            <a:avLst/>
            <a:gdLst/>
            <a:ahLst/>
            <a:cxnLst/>
            <a:rect l="l" t="t" r="r" b="b"/>
            <a:pathLst>
              <a:path w="1298" h="946" extrusionOk="0">
                <a:moveTo>
                  <a:pt x="515" y="0"/>
                </a:moveTo>
                <a:cubicBezTo>
                  <a:pt x="288" y="0"/>
                  <a:pt x="84" y="155"/>
                  <a:pt x="24" y="386"/>
                </a:cubicBezTo>
                <a:cubicBezTo>
                  <a:pt x="24" y="410"/>
                  <a:pt x="24" y="434"/>
                  <a:pt x="12" y="457"/>
                </a:cubicBezTo>
                <a:cubicBezTo>
                  <a:pt x="0" y="624"/>
                  <a:pt x="36" y="803"/>
                  <a:pt x="119" y="946"/>
                </a:cubicBezTo>
                <a:cubicBezTo>
                  <a:pt x="512" y="934"/>
                  <a:pt x="905" y="910"/>
                  <a:pt x="1298" y="874"/>
                </a:cubicBezTo>
                <a:cubicBezTo>
                  <a:pt x="1179" y="505"/>
                  <a:pt x="953" y="100"/>
                  <a:pt x="643" y="17"/>
                </a:cubicBezTo>
                <a:cubicBezTo>
                  <a:pt x="600" y="6"/>
                  <a:pt x="557" y="0"/>
                  <a:pt x="515" y="0"/>
                </a:cubicBezTo>
                <a:close/>
              </a:path>
            </a:pathLst>
          </a:custGeom>
          <a:solidFill>
            <a:srgbClr val="BABA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44"/>
          <p:cNvSpPr/>
          <p:nvPr/>
        </p:nvSpPr>
        <p:spPr>
          <a:xfrm>
            <a:off x="6201684" y="4414404"/>
            <a:ext cx="45426" cy="44650"/>
          </a:xfrm>
          <a:custGeom>
            <a:avLst/>
            <a:gdLst/>
            <a:ahLst/>
            <a:cxnLst/>
            <a:rect l="l" t="t" r="r" b="b"/>
            <a:pathLst>
              <a:path w="644" h="633" extrusionOk="0">
                <a:moveTo>
                  <a:pt x="310" y="1"/>
                </a:moveTo>
                <a:cubicBezTo>
                  <a:pt x="131" y="1"/>
                  <a:pt x="0" y="144"/>
                  <a:pt x="0" y="322"/>
                </a:cubicBezTo>
                <a:cubicBezTo>
                  <a:pt x="0" y="494"/>
                  <a:pt x="132" y="632"/>
                  <a:pt x="301" y="632"/>
                </a:cubicBezTo>
                <a:cubicBezTo>
                  <a:pt x="308" y="632"/>
                  <a:pt x="315" y="632"/>
                  <a:pt x="322" y="632"/>
                </a:cubicBezTo>
                <a:cubicBezTo>
                  <a:pt x="501" y="632"/>
                  <a:pt x="643" y="489"/>
                  <a:pt x="632" y="310"/>
                </a:cubicBezTo>
                <a:cubicBezTo>
                  <a:pt x="632" y="144"/>
                  <a:pt x="489" y="1"/>
                  <a:pt x="32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6" name="Google Shape;1516;p44"/>
          <p:cNvGrpSpPr/>
          <p:nvPr/>
        </p:nvGrpSpPr>
        <p:grpSpPr>
          <a:xfrm>
            <a:off x="4828288" y="987792"/>
            <a:ext cx="4149452" cy="4209164"/>
            <a:chOff x="5792700" y="1554700"/>
            <a:chExt cx="3340137" cy="3388203"/>
          </a:xfrm>
        </p:grpSpPr>
        <p:sp>
          <p:nvSpPr>
            <p:cNvPr id="1517" name="Google Shape;1517;p44"/>
            <p:cNvSpPr/>
            <p:nvPr/>
          </p:nvSpPr>
          <p:spPr>
            <a:xfrm>
              <a:off x="5827123" y="1837278"/>
              <a:ext cx="3225045" cy="3105625"/>
            </a:xfrm>
            <a:custGeom>
              <a:avLst/>
              <a:gdLst/>
              <a:ahLst/>
              <a:cxnLst/>
              <a:rect l="l" t="t" r="r" b="b"/>
              <a:pathLst>
                <a:path w="45721" h="44028" extrusionOk="0">
                  <a:moveTo>
                    <a:pt x="22493" y="0"/>
                  </a:moveTo>
                  <a:cubicBezTo>
                    <a:pt x="21088" y="0"/>
                    <a:pt x="19696" y="207"/>
                    <a:pt x="18384" y="686"/>
                  </a:cubicBezTo>
                  <a:cubicBezTo>
                    <a:pt x="16538" y="1365"/>
                    <a:pt x="14788" y="2674"/>
                    <a:pt x="13800" y="4401"/>
                  </a:cubicBezTo>
                  <a:cubicBezTo>
                    <a:pt x="12502" y="6663"/>
                    <a:pt x="12633" y="9461"/>
                    <a:pt x="11597" y="11842"/>
                  </a:cubicBezTo>
                  <a:cubicBezTo>
                    <a:pt x="10764" y="13771"/>
                    <a:pt x="8704" y="14926"/>
                    <a:pt x="7073" y="16116"/>
                  </a:cubicBezTo>
                  <a:cubicBezTo>
                    <a:pt x="4548" y="17962"/>
                    <a:pt x="2048" y="20141"/>
                    <a:pt x="1179" y="23260"/>
                  </a:cubicBezTo>
                  <a:cubicBezTo>
                    <a:pt x="0" y="27415"/>
                    <a:pt x="346" y="32368"/>
                    <a:pt x="2715" y="36071"/>
                  </a:cubicBezTo>
                  <a:cubicBezTo>
                    <a:pt x="4489" y="38834"/>
                    <a:pt x="7513" y="39655"/>
                    <a:pt x="10644" y="39715"/>
                  </a:cubicBezTo>
                  <a:cubicBezTo>
                    <a:pt x="10740" y="39716"/>
                    <a:pt x="10835" y="39717"/>
                    <a:pt x="10932" y="39717"/>
                  </a:cubicBezTo>
                  <a:cubicBezTo>
                    <a:pt x="12378" y="39717"/>
                    <a:pt x="13967" y="39555"/>
                    <a:pt x="15526" y="39555"/>
                  </a:cubicBezTo>
                  <a:cubicBezTo>
                    <a:pt x="17089" y="39555"/>
                    <a:pt x="18623" y="39718"/>
                    <a:pt x="19955" y="40369"/>
                  </a:cubicBezTo>
                  <a:cubicBezTo>
                    <a:pt x="23538" y="42115"/>
                    <a:pt x="27996" y="44028"/>
                    <a:pt x="32241" y="44028"/>
                  </a:cubicBezTo>
                  <a:cubicBezTo>
                    <a:pt x="33555" y="44028"/>
                    <a:pt x="34848" y="43845"/>
                    <a:pt x="36088" y="43417"/>
                  </a:cubicBezTo>
                  <a:cubicBezTo>
                    <a:pt x="41505" y="41548"/>
                    <a:pt x="44149" y="37905"/>
                    <a:pt x="44934" y="33178"/>
                  </a:cubicBezTo>
                  <a:cubicBezTo>
                    <a:pt x="45720" y="28463"/>
                    <a:pt x="43565" y="24534"/>
                    <a:pt x="42875" y="20796"/>
                  </a:cubicBezTo>
                  <a:cubicBezTo>
                    <a:pt x="42446" y="18438"/>
                    <a:pt x="42160" y="15819"/>
                    <a:pt x="41422" y="13473"/>
                  </a:cubicBezTo>
                  <a:cubicBezTo>
                    <a:pt x="41148" y="12580"/>
                    <a:pt x="40779" y="11711"/>
                    <a:pt x="40339" y="10890"/>
                  </a:cubicBezTo>
                  <a:cubicBezTo>
                    <a:pt x="38076" y="6675"/>
                    <a:pt x="34100" y="3496"/>
                    <a:pt x="29766" y="1615"/>
                  </a:cubicBezTo>
                  <a:cubicBezTo>
                    <a:pt x="27553" y="661"/>
                    <a:pt x="25002" y="0"/>
                    <a:pt x="224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4"/>
            <p:cNvSpPr/>
            <p:nvPr/>
          </p:nvSpPr>
          <p:spPr>
            <a:xfrm>
              <a:off x="6230252" y="3593053"/>
              <a:ext cx="326730" cy="628278"/>
            </a:xfrm>
            <a:custGeom>
              <a:avLst/>
              <a:gdLst/>
              <a:ahLst/>
              <a:cxnLst/>
              <a:rect l="l" t="t" r="r" b="b"/>
              <a:pathLst>
                <a:path w="4632" h="8907" extrusionOk="0">
                  <a:moveTo>
                    <a:pt x="4144" y="0"/>
                  </a:moveTo>
                  <a:lnTo>
                    <a:pt x="4144" y="12"/>
                  </a:lnTo>
                  <a:cubicBezTo>
                    <a:pt x="4139" y="12"/>
                    <a:pt x="4135" y="12"/>
                    <a:pt x="4131" y="12"/>
                  </a:cubicBezTo>
                  <a:cubicBezTo>
                    <a:pt x="3730" y="12"/>
                    <a:pt x="3321" y="575"/>
                    <a:pt x="3203" y="905"/>
                  </a:cubicBezTo>
                  <a:cubicBezTo>
                    <a:pt x="3191" y="941"/>
                    <a:pt x="3096" y="1405"/>
                    <a:pt x="3096" y="1405"/>
                  </a:cubicBezTo>
                  <a:lnTo>
                    <a:pt x="3108" y="1405"/>
                  </a:lnTo>
                  <a:cubicBezTo>
                    <a:pt x="3036" y="1501"/>
                    <a:pt x="2965" y="1596"/>
                    <a:pt x="2894" y="1703"/>
                  </a:cubicBezTo>
                  <a:cubicBezTo>
                    <a:pt x="2763" y="1905"/>
                    <a:pt x="2608" y="2132"/>
                    <a:pt x="2465" y="2393"/>
                  </a:cubicBezTo>
                  <a:lnTo>
                    <a:pt x="2405" y="2489"/>
                  </a:lnTo>
                  <a:cubicBezTo>
                    <a:pt x="2405" y="2548"/>
                    <a:pt x="2397" y="2583"/>
                    <a:pt x="2394" y="2593"/>
                  </a:cubicBezTo>
                  <a:lnTo>
                    <a:pt x="2394" y="2593"/>
                  </a:lnTo>
                  <a:cubicBezTo>
                    <a:pt x="2430" y="2534"/>
                    <a:pt x="2459" y="2476"/>
                    <a:pt x="2489" y="2417"/>
                  </a:cubicBezTo>
                  <a:cubicBezTo>
                    <a:pt x="2632" y="2155"/>
                    <a:pt x="2786" y="1917"/>
                    <a:pt x="2917" y="1715"/>
                  </a:cubicBezTo>
                  <a:cubicBezTo>
                    <a:pt x="2989" y="1596"/>
                    <a:pt x="3060" y="1501"/>
                    <a:pt x="3132" y="1405"/>
                  </a:cubicBezTo>
                  <a:cubicBezTo>
                    <a:pt x="3263" y="1393"/>
                    <a:pt x="3834" y="1334"/>
                    <a:pt x="4072" y="1191"/>
                  </a:cubicBezTo>
                  <a:cubicBezTo>
                    <a:pt x="4298" y="1060"/>
                    <a:pt x="4548" y="834"/>
                    <a:pt x="4584" y="560"/>
                  </a:cubicBezTo>
                  <a:cubicBezTo>
                    <a:pt x="4632" y="298"/>
                    <a:pt x="4441" y="48"/>
                    <a:pt x="4179" y="12"/>
                  </a:cubicBezTo>
                  <a:lnTo>
                    <a:pt x="4144" y="0"/>
                  </a:lnTo>
                  <a:close/>
                  <a:moveTo>
                    <a:pt x="3586" y="1937"/>
                  </a:moveTo>
                  <a:cubicBezTo>
                    <a:pt x="3235" y="1937"/>
                    <a:pt x="2802" y="2172"/>
                    <a:pt x="2608" y="2358"/>
                  </a:cubicBezTo>
                  <a:cubicBezTo>
                    <a:pt x="2596" y="2370"/>
                    <a:pt x="2465" y="2524"/>
                    <a:pt x="2370" y="2632"/>
                  </a:cubicBezTo>
                  <a:cubicBezTo>
                    <a:pt x="2378" y="2620"/>
                    <a:pt x="2385" y="2608"/>
                    <a:pt x="2393" y="2595"/>
                  </a:cubicBezTo>
                  <a:lnTo>
                    <a:pt x="2393" y="2595"/>
                  </a:lnTo>
                  <a:lnTo>
                    <a:pt x="2393" y="2596"/>
                  </a:lnTo>
                  <a:cubicBezTo>
                    <a:pt x="2393" y="2596"/>
                    <a:pt x="2394" y="2595"/>
                    <a:pt x="2394" y="2593"/>
                  </a:cubicBezTo>
                  <a:lnTo>
                    <a:pt x="2394" y="2593"/>
                  </a:lnTo>
                  <a:cubicBezTo>
                    <a:pt x="2394" y="2594"/>
                    <a:pt x="2393" y="2595"/>
                    <a:pt x="2393" y="2595"/>
                  </a:cubicBezTo>
                  <a:lnTo>
                    <a:pt x="2393" y="2595"/>
                  </a:lnTo>
                  <a:lnTo>
                    <a:pt x="2358" y="2572"/>
                  </a:lnTo>
                  <a:cubicBezTo>
                    <a:pt x="2239" y="2798"/>
                    <a:pt x="2120" y="3025"/>
                    <a:pt x="2012" y="3263"/>
                  </a:cubicBezTo>
                  <a:cubicBezTo>
                    <a:pt x="1870" y="3596"/>
                    <a:pt x="1751" y="3929"/>
                    <a:pt x="1667" y="4287"/>
                  </a:cubicBezTo>
                  <a:lnTo>
                    <a:pt x="1667" y="4298"/>
                  </a:lnTo>
                  <a:cubicBezTo>
                    <a:pt x="1655" y="4191"/>
                    <a:pt x="1620" y="3858"/>
                    <a:pt x="1620" y="3834"/>
                  </a:cubicBezTo>
                  <a:cubicBezTo>
                    <a:pt x="1536" y="3489"/>
                    <a:pt x="1179" y="2858"/>
                    <a:pt x="786" y="2810"/>
                  </a:cubicBezTo>
                  <a:cubicBezTo>
                    <a:pt x="771" y="2809"/>
                    <a:pt x="757" y="2808"/>
                    <a:pt x="742" y="2808"/>
                  </a:cubicBezTo>
                  <a:cubicBezTo>
                    <a:pt x="499" y="2808"/>
                    <a:pt x="297" y="2992"/>
                    <a:pt x="286" y="3239"/>
                  </a:cubicBezTo>
                  <a:cubicBezTo>
                    <a:pt x="274" y="3251"/>
                    <a:pt x="274" y="3275"/>
                    <a:pt x="286" y="3298"/>
                  </a:cubicBezTo>
                  <a:cubicBezTo>
                    <a:pt x="286" y="3572"/>
                    <a:pt x="512" y="3846"/>
                    <a:pt x="727" y="4001"/>
                  </a:cubicBezTo>
                  <a:cubicBezTo>
                    <a:pt x="965" y="4191"/>
                    <a:pt x="1608" y="4334"/>
                    <a:pt x="1655" y="4346"/>
                  </a:cubicBezTo>
                  <a:cubicBezTo>
                    <a:pt x="1572" y="4703"/>
                    <a:pt x="1524" y="5072"/>
                    <a:pt x="1489" y="5441"/>
                  </a:cubicBezTo>
                  <a:cubicBezTo>
                    <a:pt x="1477" y="5656"/>
                    <a:pt x="1465" y="5882"/>
                    <a:pt x="1453" y="6096"/>
                  </a:cubicBezTo>
                  <a:cubicBezTo>
                    <a:pt x="1441" y="5989"/>
                    <a:pt x="1429" y="5906"/>
                    <a:pt x="1429" y="5894"/>
                  </a:cubicBezTo>
                  <a:cubicBezTo>
                    <a:pt x="1346" y="5537"/>
                    <a:pt x="1000" y="4906"/>
                    <a:pt x="596" y="4870"/>
                  </a:cubicBezTo>
                  <a:cubicBezTo>
                    <a:pt x="581" y="4869"/>
                    <a:pt x="566" y="4868"/>
                    <a:pt x="552" y="4868"/>
                  </a:cubicBezTo>
                  <a:cubicBezTo>
                    <a:pt x="310" y="4868"/>
                    <a:pt x="118" y="5051"/>
                    <a:pt x="96" y="5287"/>
                  </a:cubicBezTo>
                  <a:cubicBezTo>
                    <a:pt x="96" y="5311"/>
                    <a:pt x="96" y="5322"/>
                    <a:pt x="96" y="5346"/>
                  </a:cubicBezTo>
                  <a:cubicBezTo>
                    <a:pt x="96" y="5632"/>
                    <a:pt x="322" y="5894"/>
                    <a:pt x="536" y="6061"/>
                  </a:cubicBezTo>
                  <a:cubicBezTo>
                    <a:pt x="750" y="6215"/>
                    <a:pt x="1298" y="6358"/>
                    <a:pt x="1441" y="6394"/>
                  </a:cubicBezTo>
                  <a:cubicBezTo>
                    <a:pt x="1441" y="6477"/>
                    <a:pt x="1429" y="6561"/>
                    <a:pt x="1429" y="6644"/>
                  </a:cubicBezTo>
                  <a:cubicBezTo>
                    <a:pt x="1417" y="7049"/>
                    <a:pt x="1405" y="7454"/>
                    <a:pt x="1381" y="7847"/>
                  </a:cubicBezTo>
                  <a:cubicBezTo>
                    <a:pt x="1381" y="7978"/>
                    <a:pt x="1370" y="8120"/>
                    <a:pt x="1358" y="8251"/>
                  </a:cubicBezTo>
                  <a:cubicBezTo>
                    <a:pt x="1346" y="8168"/>
                    <a:pt x="1334" y="8085"/>
                    <a:pt x="1334" y="8073"/>
                  </a:cubicBezTo>
                  <a:cubicBezTo>
                    <a:pt x="1250" y="7727"/>
                    <a:pt x="905" y="7096"/>
                    <a:pt x="500" y="7061"/>
                  </a:cubicBezTo>
                  <a:cubicBezTo>
                    <a:pt x="486" y="7059"/>
                    <a:pt x="472" y="7059"/>
                    <a:pt x="458" y="7059"/>
                  </a:cubicBezTo>
                  <a:cubicBezTo>
                    <a:pt x="225" y="7059"/>
                    <a:pt x="23" y="7242"/>
                    <a:pt x="0" y="7477"/>
                  </a:cubicBezTo>
                  <a:cubicBezTo>
                    <a:pt x="0" y="7501"/>
                    <a:pt x="0" y="7513"/>
                    <a:pt x="0" y="7537"/>
                  </a:cubicBezTo>
                  <a:cubicBezTo>
                    <a:pt x="0" y="7823"/>
                    <a:pt x="227" y="8085"/>
                    <a:pt x="441" y="8251"/>
                  </a:cubicBezTo>
                  <a:cubicBezTo>
                    <a:pt x="655" y="8406"/>
                    <a:pt x="1143" y="8525"/>
                    <a:pt x="1322" y="8573"/>
                  </a:cubicBezTo>
                  <a:cubicBezTo>
                    <a:pt x="1310" y="8668"/>
                    <a:pt x="1298" y="8763"/>
                    <a:pt x="1286" y="8859"/>
                  </a:cubicBezTo>
                  <a:cubicBezTo>
                    <a:pt x="1346" y="8882"/>
                    <a:pt x="1405" y="8894"/>
                    <a:pt x="1465" y="8906"/>
                  </a:cubicBezTo>
                  <a:cubicBezTo>
                    <a:pt x="1489" y="8716"/>
                    <a:pt x="1512" y="8537"/>
                    <a:pt x="1524" y="8347"/>
                  </a:cubicBezTo>
                  <a:cubicBezTo>
                    <a:pt x="1647" y="8388"/>
                    <a:pt x="2061" y="8499"/>
                    <a:pt x="2341" y="8499"/>
                  </a:cubicBezTo>
                  <a:cubicBezTo>
                    <a:pt x="2386" y="8499"/>
                    <a:pt x="2428" y="8496"/>
                    <a:pt x="2465" y="8489"/>
                  </a:cubicBezTo>
                  <a:cubicBezTo>
                    <a:pt x="2727" y="8454"/>
                    <a:pt x="3048" y="8335"/>
                    <a:pt x="3179" y="8085"/>
                  </a:cubicBezTo>
                  <a:cubicBezTo>
                    <a:pt x="3310" y="7858"/>
                    <a:pt x="3227" y="7561"/>
                    <a:pt x="3001" y="7442"/>
                  </a:cubicBezTo>
                  <a:cubicBezTo>
                    <a:pt x="2989" y="7430"/>
                    <a:pt x="2977" y="7418"/>
                    <a:pt x="2953" y="7418"/>
                  </a:cubicBezTo>
                  <a:cubicBezTo>
                    <a:pt x="2894" y="7393"/>
                    <a:pt x="2829" y="7382"/>
                    <a:pt x="2761" y="7382"/>
                  </a:cubicBezTo>
                  <a:cubicBezTo>
                    <a:pt x="2403" y="7382"/>
                    <a:pt x="1952" y="7688"/>
                    <a:pt x="1762" y="7918"/>
                  </a:cubicBezTo>
                  <a:cubicBezTo>
                    <a:pt x="1739" y="7930"/>
                    <a:pt x="1596" y="8144"/>
                    <a:pt x="1524" y="8263"/>
                  </a:cubicBezTo>
                  <a:cubicBezTo>
                    <a:pt x="1536" y="8120"/>
                    <a:pt x="1548" y="7989"/>
                    <a:pt x="1548" y="7858"/>
                  </a:cubicBezTo>
                  <a:cubicBezTo>
                    <a:pt x="1560" y="7454"/>
                    <a:pt x="1560" y="7049"/>
                    <a:pt x="1560" y="6644"/>
                  </a:cubicBezTo>
                  <a:lnTo>
                    <a:pt x="1560" y="6275"/>
                  </a:lnTo>
                  <a:cubicBezTo>
                    <a:pt x="1613" y="6296"/>
                    <a:pt x="2102" y="6438"/>
                    <a:pt x="2420" y="6438"/>
                  </a:cubicBezTo>
                  <a:cubicBezTo>
                    <a:pt x="2462" y="6438"/>
                    <a:pt x="2502" y="6435"/>
                    <a:pt x="2536" y="6430"/>
                  </a:cubicBezTo>
                  <a:cubicBezTo>
                    <a:pt x="2798" y="6394"/>
                    <a:pt x="3120" y="6275"/>
                    <a:pt x="3251" y="6025"/>
                  </a:cubicBezTo>
                  <a:cubicBezTo>
                    <a:pt x="3382" y="5799"/>
                    <a:pt x="3298" y="5501"/>
                    <a:pt x="3072" y="5370"/>
                  </a:cubicBezTo>
                  <a:cubicBezTo>
                    <a:pt x="3060" y="5370"/>
                    <a:pt x="3048" y="5358"/>
                    <a:pt x="3036" y="5346"/>
                  </a:cubicBezTo>
                  <a:cubicBezTo>
                    <a:pt x="2977" y="5322"/>
                    <a:pt x="2912" y="5310"/>
                    <a:pt x="2844" y="5310"/>
                  </a:cubicBezTo>
                  <a:cubicBezTo>
                    <a:pt x="2483" y="5310"/>
                    <a:pt x="2024" y="5616"/>
                    <a:pt x="1834" y="5846"/>
                  </a:cubicBezTo>
                  <a:cubicBezTo>
                    <a:pt x="1822" y="5870"/>
                    <a:pt x="1608" y="6180"/>
                    <a:pt x="1560" y="6251"/>
                  </a:cubicBezTo>
                  <a:cubicBezTo>
                    <a:pt x="1560" y="5989"/>
                    <a:pt x="1572" y="5715"/>
                    <a:pt x="1596" y="5453"/>
                  </a:cubicBezTo>
                  <a:cubicBezTo>
                    <a:pt x="1608" y="5096"/>
                    <a:pt x="1655" y="4739"/>
                    <a:pt x="1727" y="4382"/>
                  </a:cubicBezTo>
                  <a:cubicBezTo>
                    <a:pt x="1748" y="4392"/>
                    <a:pt x="2268" y="4544"/>
                    <a:pt x="2592" y="4544"/>
                  </a:cubicBezTo>
                  <a:cubicBezTo>
                    <a:pt x="2633" y="4544"/>
                    <a:pt x="2670" y="4542"/>
                    <a:pt x="2703" y="4537"/>
                  </a:cubicBezTo>
                  <a:cubicBezTo>
                    <a:pt x="2965" y="4501"/>
                    <a:pt x="3286" y="4382"/>
                    <a:pt x="3417" y="4132"/>
                  </a:cubicBezTo>
                  <a:cubicBezTo>
                    <a:pt x="3548" y="3906"/>
                    <a:pt x="3477" y="3608"/>
                    <a:pt x="3239" y="3477"/>
                  </a:cubicBezTo>
                  <a:cubicBezTo>
                    <a:pt x="3227" y="3477"/>
                    <a:pt x="3215" y="3465"/>
                    <a:pt x="3203" y="3465"/>
                  </a:cubicBezTo>
                  <a:cubicBezTo>
                    <a:pt x="3142" y="3437"/>
                    <a:pt x="3074" y="3425"/>
                    <a:pt x="3003" y="3425"/>
                  </a:cubicBezTo>
                  <a:cubicBezTo>
                    <a:pt x="2643" y="3425"/>
                    <a:pt x="2189" y="3735"/>
                    <a:pt x="2001" y="3953"/>
                  </a:cubicBezTo>
                  <a:cubicBezTo>
                    <a:pt x="1989" y="3977"/>
                    <a:pt x="1762" y="4310"/>
                    <a:pt x="1727" y="4370"/>
                  </a:cubicBezTo>
                  <a:cubicBezTo>
                    <a:pt x="1727" y="4358"/>
                    <a:pt x="1739" y="4334"/>
                    <a:pt x="1739" y="4310"/>
                  </a:cubicBezTo>
                  <a:cubicBezTo>
                    <a:pt x="1822" y="3965"/>
                    <a:pt x="1929" y="3620"/>
                    <a:pt x="2060" y="3286"/>
                  </a:cubicBezTo>
                  <a:cubicBezTo>
                    <a:pt x="2143" y="3096"/>
                    <a:pt x="2215" y="2929"/>
                    <a:pt x="2298" y="2763"/>
                  </a:cubicBezTo>
                  <a:cubicBezTo>
                    <a:pt x="2414" y="2809"/>
                    <a:pt x="2936" y="3013"/>
                    <a:pt x="3216" y="3013"/>
                  </a:cubicBezTo>
                  <a:cubicBezTo>
                    <a:pt x="3224" y="3013"/>
                    <a:pt x="3231" y="3013"/>
                    <a:pt x="3239" y="3013"/>
                  </a:cubicBezTo>
                  <a:cubicBezTo>
                    <a:pt x="3525" y="3001"/>
                    <a:pt x="3846" y="2917"/>
                    <a:pt x="4001" y="2691"/>
                  </a:cubicBezTo>
                  <a:cubicBezTo>
                    <a:pt x="4156" y="2477"/>
                    <a:pt x="4108" y="2179"/>
                    <a:pt x="3894" y="2024"/>
                  </a:cubicBezTo>
                  <a:lnTo>
                    <a:pt x="3858" y="2001"/>
                  </a:lnTo>
                  <a:cubicBezTo>
                    <a:pt x="3779" y="1956"/>
                    <a:pt x="3686" y="1937"/>
                    <a:pt x="3586" y="1937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4"/>
            <p:cNvSpPr/>
            <p:nvPr/>
          </p:nvSpPr>
          <p:spPr>
            <a:xfrm>
              <a:off x="6336130" y="3666413"/>
              <a:ext cx="70538" cy="108134"/>
            </a:xfrm>
            <a:custGeom>
              <a:avLst/>
              <a:gdLst/>
              <a:ahLst/>
              <a:cxnLst/>
              <a:rect l="l" t="t" r="r" b="b"/>
              <a:pathLst>
                <a:path w="1000" h="1533" extrusionOk="0">
                  <a:moveTo>
                    <a:pt x="404" y="1"/>
                  </a:moveTo>
                  <a:cubicBezTo>
                    <a:pt x="152" y="1"/>
                    <a:pt x="1" y="253"/>
                    <a:pt x="119" y="615"/>
                  </a:cubicBezTo>
                  <a:cubicBezTo>
                    <a:pt x="250" y="1020"/>
                    <a:pt x="726" y="1425"/>
                    <a:pt x="857" y="1532"/>
                  </a:cubicBezTo>
                  <a:lnTo>
                    <a:pt x="904" y="1449"/>
                  </a:lnTo>
                  <a:cubicBezTo>
                    <a:pt x="940" y="1127"/>
                    <a:pt x="1000" y="258"/>
                    <a:pt x="666" y="80"/>
                  </a:cubicBezTo>
                  <a:cubicBezTo>
                    <a:pt x="572" y="25"/>
                    <a:pt x="483" y="1"/>
                    <a:pt x="404" y="1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4"/>
            <p:cNvSpPr/>
            <p:nvPr/>
          </p:nvSpPr>
          <p:spPr>
            <a:xfrm>
              <a:off x="7764681" y="4421952"/>
              <a:ext cx="114271" cy="90782"/>
            </a:xfrm>
            <a:custGeom>
              <a:avLst/>
              <a:gdLst/>
              <a:ahLst/>
              <a:cxnLst/>
              <a:rect l="l" t="t" r="r" b="b"/>
              <a:pathLst>
                <a:path w="1620" h="1287" extrusionOk="0">
                  <a:moveTo>
                    <a:pt x="651" y="1"/>
                  </a:moveTo>
                  <a:cubicBezTo>
                    <a:pt x="649" y="1"/>
                    <a:pt x="646" y="1"/>
                    <a:pt x="643" y="1"/>
                  </a:cubicBezTo>
                  <a:cubicBezTo>
                    <a:pt x="131" y="1"/>
                    <a:pt x="0" y="453"/>
                    <a:pt x="405" y="822"/>
                  </a:cubicBezTo>
                  <a:cubicBezTo>
                    <a:pt x="762" y="1132"/>
                    <a:pt x="1417" y="1251"/>
                    <a:pt x="1619" y="1287"/>
                  </a:cubicBezTo>
                  <a:lnTo>
                    <a:pt x="1619" y="1180"/>
                  </a:lnTo>
                  <a:cubicBezTo>
                    <a:pt x="1489" y="872"/>
                    <a:pt x="1065" y="1"/>
                    <a:pt x="651" y="1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4"/>
            <p:cNvSpPr/>
            <p:nvPr/>
          </p:nvSpPr>
          <p:spPr>
            <a:xfrm>
              <a:off x="8145943" y="4378571"/>
              <a:ext cx="414126" cy="556611"/>
            </a:xfrm>
            <a:custGeom>
              <a:avLst/>
              <a:gdLst/>
              <a:ahLst/>
              <a:cxnLst/>
              <a:rect l="l" t="t" r="r" b="b"/>
              <a:pathLst>
                <a:path w="5871" h="7891" extrusionOk="0">
                  <a:moveTo>
                    <a:pt x="5305" y="0"/>
                  </a:moveTo>
                  <a:cubicBezTo>
                    <a:pt x="4891" y="0"/>
                    <a:pt x="4393" y="508"/>
                    <a:pt x="4215" y="830"/>
                  </a:cubicBezTo>
                  <a:cubicBezTo>
                    <a:pt x="4203" y="854"/>
                    <a:pt x="4013" y="1354"/>
                    <a:pt x="4013" y="1354"/>
                  </a:cubicBezTo>
                  <a:lnTo>
                    <a:pt x="4025" y="1354"/>
                  </a:lnTo>
                  <a:cubicBezTo>
                    <a:pt x="3930" y="1437"/>
                    <a:pt x="3834" y="1533"/>
                    <a:pt x="3739" y="1640"/>
                  </a:cubicBezTo>
                  <a:cubicBezTo>
                    <a:pt x="3549" y="1842"/>
                    <a:pt x="3346" y="2056"/>
                    <a:pt x="3132" y="2318"/>
                  </a:cubicBezTo>
                  <a:lnTo>
                    <a:pt x="3060" y="2414"/>
                  </a:lnTo>
                  <a:cubicBezTo>
                    <a:pt x="3048" y="2485"/>
                    <a:pt x="3037" y="2533"/>
                    <a:pt x="3037" y="2533"/>
                  </a:cubicBezTo>
                  <a:cubicBezTo>
                    <a:pt x="3037" y="2533"/>
                    <a:pt x="3013" y="2521"/>
                    <a:pt x="3001" y="2497"/>
                  </a:cubicBezTo>
                  <a:cubicBezTo>
                    <a:pt x="2834" y="2699"/>
                    <a:pt x="2667" y="2938"/>
                    <a:pt x="2501" y="3188"/>
                  </a:cubicBezTo>
                  <a:cubicBezTo>
                    <a:pt x="2287" y="3520"/>
                    <a:pt x="2097" y="3876"/>
                    <a:pt x="1942" y="4244"/>
                  </a:cubicBezTo>
                  <a:lnTo>
                    <a:pt x="1942" y="4244"/>
                  </a:lnTo>
                  <a:cubicBezTo>
                    <a:pt x="1954" y="4103"/>
                    <a:pt x="1965" y="3770"/>
                    <a:pt x="1965" y="3747"/>
                  </a:cubicBezTo>
                  <a:cubicBezTo>
                    <a:pt x="1941" y="3342"/>
                    <a:pt x="1667" y="2592"/>
                    <a:pt x="1239" y="2485"/>
                  </a:cubicBezTo>
                  <a:cubicBezTo>
                    <a:pt x="1196" y="2474"/>
                    <a:pt x="1153" y="2469"/>
                    <a:pt x="1111" y="2469"/>
                  </a:cubicBezTo>
                  <a:cubicBezTo>
                    <a:pt x="884" y="2469"/>
                    <a:pt x="680" y="2623"/>
                    <a:pt x="620" y="2854"/>
                  </a:cubicBezTo>
                  <a:cubicBezTo>
                    <a:pt x="620" y="2878"/>
                    <a:pt x="608" y="2902"/>
                    <a:pt x="608" y="2926"/>
                  </a:cubicBezTo>
                  <a:cubicBezTo>
                    <a:pt x="560" y="3235"/>
                    <a:pt x="762" y="3557"/>
                    <a:pt x="965" y="3771"/>
                  </a:cubicBezTo>
                  <a:cubicBezTo>
                    <a:pt x="1203" y="4009"/>
                    <a:pt x="1870" y="4283"/>
                    <a:pt x="1917" y="4307"/>
                  </a:cubicBezTo>
                  <a:cubicBezTo>
                    <a:pt x="1774" y="4688"/>
                    <a:pt x="1644" y="5081"/>
                    <a:pt x="1548" y="5474"/>
                  </a:cubicBezTo>
                  <a:cubicBezTo>
                    <a:pt x="1501" y="5712"/>
                    <a:pt x="1453" y="5950"/>
                    <a:pt x="1393" y="6188"/>
                  </a:cubicBezTo>
                  <a:cubicBezTo>
                    <a:pt x="1405" y="6069"/>
                    <a:pt x="1405" y="5974"/>
                    <a:pt x="1405" y="5962"/>
                  </a:cubicBezTo>
                  <a:cubicBezTo>
                    <a:pt x="1382" y="5569"/>
                    <a:pt x="1108" y="4819"/>
                    <a:pt x="679" y="4700"/>
                  </a:cubicBezTo>
                  <a:cubicBezTo>
                    <a:pt x="636" y="4688"/>
                    <a:pt x="593" y="4683"/>
                    <a:pt x="550" y="4683"/>
                  </a:cubicBezTo>
                  <a:cubicBezTo>
                    <a:pt x="321" y="4683"/>
                    <a:pt x="110" y="4838"/>
                    <a:pt x="60" y="5069"/>
                  </a:cubicBezTo>
                  <a:cubicBezTo>
                    <a:pt x="48" y="5093"/>
                    <a:pt x="48" y="5116"/>
                    <a:pt x="48" y="5140"/>
                  </a:cubicBezTo>
                  <a:cubicBezTo>
                    <a:pt x="0" y="5450"/>
                    <a:pt x="203" y="5771"/>
                    <a:pt x="405" y="5985"/>
                  </a:cubicBezTo>
                  <a:cubicBezTo>
                    <a:pt x="608" y="6200"/>
                    <a:pt x="1179" y="6450"/>
                    <a:pt x="1322" y="6509"/>
                  </a:cubicBezTo>
                  <a:lnTo>
                    <a:pt x="1274" y="6783"/>
                  </a:lnTo>
                  <a:cubicBezTo>
                    <a:pt x="1203" y="7152"/>
                    <a:pt x="1132" y="7521"/>
                    <a:pt x="1060" y="7890"/>
                  </a:cubicBezTo>
                  <a:lnTo>
                    <a:pt x="1239" y="7867"/>
                  </a:lnTo>
                  <a:cubicBezTo>
                    <a:pt x="1310" y="7521"/>
                    <a:pt x="1370" y="7164"/>
                    <a:pt x="1429" y="6807"/>
                  </a:cubicBezTo>
                  <a:cubicBezTo>
                    <a:pt x="1453" y="6676"/>
                    <a:pt x="1477" y="6545"/>
                    <a:pt x="1501" y="6402"/>
                  </a:cubicBezTo>
                  <a:cubicBezTo>
                    <a:pt x="1548" y="6438"/>
                    <a:pt x="2203" y="6736"/>
                    <a:pt x="2525" y="6747"/>
                  </a:cubicBezTo>
                  <a:cubicBezTo>
                    <a:pt x="2822" y="6747"/>
                    <a:pt x="3191" y="6676"/>
                    <a:pt x="3382" y="6426"/>
                  </a:cubicBezTo>
                  <a:cubicBezTo>
                    <a:pt x="3560" y="6200"/>
                    <a:pt x="3525" y="5866"/>
                    <a:pt x="3298" y="5688"/>
                  </a:cubicBezTo>
                  <a:cubicBezTo>
                    <a:pt x="3287" y="5676"/>
                    <a:pt x="3275" y="5664"/>
                    <a:pt x="3263" y="5652"/>
                  </a:cubicBezTo>
                  <a:cubicBezTo>
                    <a:pt x="3170" y="5597"/>
                    <a:pt x="3056" y="5574"/>
                    <a:pt x="2933" y="5574"/>
                  </a:cubicBezTo>
                  <a:cubicBezTo>
                    <a:pt x="2553" y="5574"/>
                    <a:pt x="2086" y="5797"/>
                    <a:pt x="1870" y="5985"/>
                  </a:cubicBezTo>
                  <a:cubicBezTo>
                    <a:pt x="1846" y="6009"/>
                    <a:pt x="1572" y="6307"/>
                    <a:pt x="1501" y="6390"/>
                  </a:cubicBezTo>
                  <a:cubicBezTo>
                    <a:pt x="1548" y="6093"/>
                    <a:pt x="1608" y="5795"/>
                    <a:pt x="1667" y="5509"/>
                  </a:cubicBezTo>
                  <a:cubicBezTo>
                    <a:pt x="1751" y="5128"/>
                    <a:pt x="1870" y="4735"/>
                    <a:pt x="2001" y="4366"/>
                  </a:cubicBezTo>
                  <a:cubicBezTo>
                    <a:pt x="2025" y="4378"/>
                    <a:pt x="2703" y="4700"/>
                    <a:pt x="3048" y="4712"/>
                  </a:cubicBezTo>
                  <a:cubicBezTo>
                    <a:pt x="3334" y="4712"/>
                    <a:pt x="3715" y="4628"/>
                    <a:pt x="3894" y="4390"/>
                  </a:cubicBezTo>
                  <a:cubicBezTo>
                    <a:pt x="4072" y="4164"/>
                    <a:pt x="4037" y="3830"/>
                    <a:pt x="3810" y="3640"/>
                  </a:cubicBezTo>
                  <a:cubicBezTo>
                    <a:pt x="3799" y="3640"/>
                    <a:pt x="3787" y="3628"/>
                    <a:pt x="3775" y="3616"/>
                  </a:cubicBezTo>
                  <a:cubicBezTo>
                    <a:pt x="3681" y="3557"/>
                    <a:pt x="3565" y="3533"/>
                    <a:pt x="3441" y="3533"/>
                  </a:cubicBezTo>
                  <a:cubicBezTo>
                    <a:pt x="3062" y="3533"/>
                    <a:pt x="2597" y="3761"/>
                    <a:pt x="2382" y="3950"/>
                  </a:cubicBezTo>
                  <a:cubicBezTo>
                    <a:pt x="2358" y="3973"/>
                    <a:pt x="2060" y="4295"/>
                    <a:pt x="2013" y="4354"/>
                  </a:cubicBezTo>
                  <a:cubicBezTo>
                    <a:pt x="2013" y="4331"/>
                    <a:pt x="2025" y="4307"/>
                    <a:pt x="2025" y="4283"/>
                  </a:cubicBezTo>
                  <a:cubicBezTo>
                    <a:pt x="2179" y="3914"/>
                    <a:pt x="2358" y="3557"/>
                    <a:pt x="2560" y="3223"/>
                  </a:cubicBezTo>
                  <a:cubicBezTo>
                    <a:pt x="2679" y="3033"/>
                    <a:pt x="2798" y="2866"/>
                    <a:pt x="2917" y="2699"/>
                  </a:cubicBezTo>
                  <a:cubicBezTo>
                    <a:pt x="3037" y="2771"/>
                    <a:pt x="3584" y="3104"/>
                    <a:pt x="3894" y="3140"/>
                  </a:cubicBezTo>
                  <a:cubicBezTo>
                    <a:pt x="3957" y="3147"/>
                    <a:pt x="4023" y="3152"/>
                    <a:pt x="4091" y="3152"/>
                  </a:cubicBezTo>
                  <a:cubicBezTo>
                    <a:pt x="4341" y="3152"/>
                    <a:pt x="4606" y="3092"/>
                    <a:pt x="4775" y="2914"/>
                  </a:cubicBezTo>
                  <a:cubicBezTo>
                    <a:pt x="4977" y="2711"/>
                    <a:pt x="4977" y="2378"/>
                    <a:pt x="4775" y="2176"/>
                  </a:cubicBezTo>
                  <a:cubicBezTo>
                    <a:pt x="4763" y="2164"/>
                    <a:pt x="4751" y="2152"/>
                    <a:pt x="4739" y="2140"/>
                  </a:cubicBezTo>
                  <a:cubicBezTo>
                    <a:pt x="4626" y="2050"/>
                    <a:pt x="4468" y="2014"/>
                    <a:pt x="4296" y="2014"/>
                  </a:cubicBezTo>
                  <a:cubicBezTo>
                    <a:pt x="3942" y="2014"/>
                    <a:pt x="3527" y="2166"/>
                    <a:pt x="3310" y="2318"/>
                  </a:cubicBezTo>
                  <a:cubicBezTo>
                    <a:pt x="3298" y="2330"/>
                    <a:pt x="3132" y="2473"/>
                    <a:pt x="3013" y="2568"/>
                  </a:cubicBezTo>
                  <a:cubicBezTo>
                    <a:pt x="3072" y="2497"/>
                    <a:pt x="3120" y="2426"/>
                    <a:pt x="3179" y="2354"/>
                  </a:cubicBezTo>
                  <a:cubicBezTo>
                    <a:pt x="3382" y="2092"/>
                    <a:pt x="3584" y="1866"/>
                    <a:pt x="3763" y="1664"/>
                  </a:cubicBezTo>
                  <a:cubicBezTo>
                    <a:pt x="3870" y="1544"/>
                    <a:pt x="3965" y="1449"/>
                    <a:pt x="4049" y="1354"/>
                  </a:cubicBezTo>
                  <a:cubicBezTo>
                    <a:pt x="4118" y="1359"/>
                    <a:pt x="4279" y="1369"/>
                    <a:pt x="4462" y="1369"/>
                  </a:cubicBezTo>
                  <a:cubicBezTo>
                    <a:pt x="4689" y="1369"/>
                    <a:pt x="4950" y="1354"/>
                    <a:pt x="5108" y="1294"/>
                  </a:cubicBezTo>
                  <a:cubicBezTo>
                    <a:pt x="5382" y="1187"/>
                    <a:pt x="5692" y="985"/>
                    <a:pt x="5787" y="687"/>
                  </a:cubicBezTo>
                  <a:cubicBezTo>
                    <a:pt x="5870" y="413"/>
                    <a:pt x="5715" y="116"/>
                    <a:pt x="5430" y="20"/>
                  </a:cubicBezTo>
                  <a:cubicBezTo>
                    <a:pt x="5418" y="20"/>
                    <a:pt x="5406" y="9"/>
                    <a:pt x="5394" y="9"/>
                  </a:cubicBezTo>
                  <a:cubicBezTo>
                    <a:pt x="5365" y="3"/>
                    <a:pt x="5335" y="0"/>
                    <a:pt x="5305" y="0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4"/>
            <p:cNvSpPr/>
            <p:nvPr/>
          </p:nvSpPr>
          <p:spPr>
            <a:xfrm>
              <a:off x="8307265" y="4430558"/>
              <a:ext cx="76392" cy="124146"/>
            </a:xfrm>
            <a:custGeom>
              <a:avLst/>
              <a:gdLst/>
              <a:ahLst/>
              <a:cxnLst/>
              <a:rect l="l" t="t" r="r" b="b"/>
              <a:pathLst>
                <a:path w="1083" h="1760" extrusionOk="0">
                  <a:moveTo>
                    <a:pt x="423" y="1"/>
                  </a:moveTo>
                  <a:cubicBezTo>
                    <a:pt x="177" y="1"/>
                    <a:pt x="0" y="245"/>
                    <a:pt x="59" y="629"/>
                  </a:cubicBezTo>
                  <a:cubicBezTo>
                    <a:pt x="142" y="1093"/>
                    <a:pt x="583" y="1617"/>
                    <a:pt x="714" y="1760"/>
                  </a:cubicBezTo>
                  <a:lnTo>
                    <a:pt x="773" y="1677"/>
                  </a:lnTo>
                  <a:cubicBezTo>
                    <a:pt x="869" y="1331"/>
                    <a:pt x="1083" y="391"/>
                    <a:pt x="761" y="141"/>
                  </a:cubicBezTo>
                  <a:cubicBezTo>
                    <a:pt x="644" y="45"/>
                    <a:pt x="527" y="1"/>
                    <a:pt x="423" y="1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4"/>
            <p:cNvSpPr/>
            <p:nvPr/>
          </p:nvSpPr>
          <p:spPr>
            <a:xfrm>
              <a:off x="7879729" y="4265074"/>
              <a:ext cx="98329" cy="248504"/>
            </a:xfrm>
            <a:custGeom>
              <a:avLst/>
              <a:gdLst/>
              <a:ahLst/>
              <a:cxnLst/>
              <a:rect l="l" t="t" r="r" b="b"/>
              <a:pathLst>
                <a:path w="1394" h="3523" extrusionOk="0">
                  <a:moveTo>
                    <a:pt x="799" y="1"/>
                  </a:moveTo>
                  <a:cubicBezTo>
                    <a:pt x="751" y="1"/>
                    <a:pt x="703" y="8"/>
                    <a:pt x="655" y="22"/>
                  </a:cubicBezTo>
                  <a:cubicBezTo>
                    <a:pt x="643" y="22"/>
                    <a:pt x="619" y="34"/>
                    <a:pt x="607" y="34"/>
                  </a:cubicBezTo>
                  <a:cubicBezTo>
                    <a:pt x="203" y="201"/>
                    <a:pt x="48" y="987"/>
                    <a:pt x="84" y="1379"/>
                  </a:cubicBezTo>
                  <a:cubicBezTo>
                    <a:pt x="84" y="1414"/>
                    <a:pt x="194" y="1901"/>
                    <a:pt x="213" y="1937"/>
                  </a:cubicBezTo>
                  <a:lnTo>
                    <a:pt x="213" y="1937"/>
                  </a:lnTo>
                  <a:cubicBezTo>
                    <a:pt x="189" y="2065"/>
                    <a:pt x="166" y="2193"/>
                    <a:pt x="143" y="2332"/>
                  </a:cubicBezTo>
                  <a:cubicBezTo>
                    <a:pt x="95" y="2594"/>
                    <a:pt x="48" y="2903"/>
                    <a:pt x="12" y="3237"/>
                  </a:cubicBezTo>
                  <a:cubicBezTo>
                    <a:pt x="12" y="3284"/>
                    <a:pt x="12" y="3344"/>
                    <a:pt x="0" y="3404"/>
                  </a:cubicBezTo>
                  <a:cubicBezTo>
                    <a:pt x="36" y="3475"/>
                    <a:pt x="48" y="3523"/>
                    <a:pt x="48" y="3523"/>
                  </a:cubicBezTo>
                  <a:cubicBezTo>
                    <a:pt x="48" y="3427"/>
                    <a:pt x="48" y="3332"/>
                    <a:pt x="60" y="3237"/>
                  </a:cubicBezTo>
                  <a:cubicBezTo>
                    <a:pt x="84" y="2903"/>
                    <a:pt x="131" y="2606"/>
                    <a:pt x="167" y="2332"/>
                  </a:cubicBezTo>
                  <a:cubicBezTo>
                    <a:pt x="191" y="2177"/>
                    <a:pt x="214" y="2046"/>
                    <a:pt x="238" y="1915"/>
                  </a:cubicBezTo>
                  <a:cubicBezTo>
                    <a:pt x="369" y="1844"/>
                    <a:pt x="905" y="1522"/>
                    <a:pt x="1072" y="1284"/>
                  </a:cubicBezTo>
                  <a:cubicBezTo>
                    <a:pt x="1250" y="1034"/>
                    <a:pt x="1393" y="689"/>
                    <a:pt x="1298" y="391"/>
                  </a:cubicBezTo>
                  <a:cubicBezTo>
                    <a:pt x="1239" y="155"/>
                    <a:pt x="1026" y="1"/>
                    <a:pt x="799" y="1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4"/>
            <p:cNvSpPr/>
            <p:nvPr/>
          </p:nvSpPr>
          <p:spPr>
            <a:xfrm>
              <a:off x="7747822" y="4419342"/>
              <a:ext cx="308319" cy="519227"/>
            </a:xfrm>
            <a:custGeom>
              <a:avLst/>
              <a:gdLst/>
              <a:ahLst/>
              <a:cxnLst/>
              <a:rect l="l" t="t" r="r" b="b"/>
              <a:pathLst>
                <a:path w="4371" h="7361" extrusionOk="0">
                  <a:moveTo>
                    <a:pt x="3071" y="1"/>
                  </a:moveTo>
                  <a:cubicBezTo>
                    <a:pt x="2640" y="1"/>
                    <a:pt x="2164" y="584"/>
                    <a:pt x="2025" y="943"/>
                  </a:cubicBezTo>
                  <a:cubicBezTo>
                    <a:pt x="2013" y="955"/>
                    <a:pt x="1954" y="1169"/>
                    <a:pt x="1918" y="1324"/>
                  </a:cubicBezTo>
                  <a:lnTo>
                    <a:pt x="1858" y="1312"/>
                  </a:lnTo>
                  <a:cubicBezTo>
                    <a:pt x="1846" y="1574"/>
                    <a:pt x="1834" y="1836"/>
                    <a:pt x="1834" y="2121"/>
                  </a:cubicBezTo>
                  <a:cubicBezTo>
                    <a:pt x="1846" y="2526"/>
                    <a:pt x="1882" y="2931"/>
                    <a:pt x="1954" y="3336"/>
                  </a:cubicBezTo>
                  <a:lnTo>
                    <a:pt x="1954" y="3348"/>
                  </a:lnTo>
                  <a:cubicBezTo>
                    <a:pt x="1894" y="3229"/>
                    <a:pt x="1715" y="2919"/>
                    <a:pt x="1692" y="2895"/>
                  </a:cubicBezTo>
                  <a:cubicBezTo>
                    <a:pt x="1481" y="2611"/>
                    <a:pt x="964" y="2206"/>
                    <a:pt x="559" y="2206"/>
                  </a:cubicBezTo>
                  <a:cubicBezTo>
                    <a:pt x="506" y="2206"/>
                    <a:pt x="454" y="2213"/>
                    <a:pt x="406" y="2229"/>
                  </a:cubicBezTo>
                  <a:cubicBezTo>
                    <a:pt x="132" y="2336"/>
                    <a:pt x="1" y="2633"/>
                    <a:pt x="96" y="2907"/>
                  </a:cubicBezTo>
                  <a:cubicBezTo>
                    <a:pt x="108" y="2919"/>
                    <a:pt x="108" y="2943"/>
                    <a:pt x="120" y="2955"/>
                  </a:cubicBezTo>
                  <a:cubicBezTo>
                    <a:pt x="251" y="3241"/>
                    <a:pt x="596" y="3407"/>
                    <a:pt x="882" y="3479"/>
                  </a:cubicBezTo>
                  <a:cubicBezTo>
                    <a:pt x="948" y="3493"/>
                    <a:pt x="1028" y="3499"/>
                    <a:pt x="1115" y="3499"/>
                  </a:cubicBezTo>
                  <a:cubicBezTo>
                    <a:pt x="1464" y="3499"/>
                    <a:pt x="1918" y="3405"/>
                    <a:pt x="1965" y="3395"/>
                  </a:cubicBezTo>
                  <a:cubicBezTo>
                    <a:pt x="2049" y="3800"/>
                    <a:pt x="2168" y="4193"/>
                    <a:pt x="2299" y="4586"/>
                  </a:cubicBezTo>
                  <a:cubicBezTo>
                    <a:pt x="2382" y="4812"/>
                    <a:pt x="2477" y="5038"/>
                    <a:pt x="2561" y="5265"/>
                  </a:cubicBezTo>
                  <a:cubicBezTo>
                    <a:pt x="2501" y="5169"/>
                    <a:pt x="2454" y="5086"/>
                    <a:pt x="2442" y="5074"/>
                  </a:cubicBezTo>
                  <a:cubicBezTo>
                    <a:pt x="2231" y="4790"/>
                    <a:pt x="1714" y="4385"/>
                    <a:pt x="1309" y="4385"/>
                  </a:cubicBezTo>
                  <a:cubicBezTo>
                    <a:pt x="1256" y="4385"/>
                    <a:pt x="1204" y="4392"/>
                    <a:pt x="1156" y="4407"/>
                  </a:cubicBezTo>
                  <a:cubicBezTo>
                    <a:pt x="882" y="4515"/>
                    <a:pt x="751" y="4812"/>
                    <a:pt x="846" y="5086"/>
                  </a:cubicBezTo>
                  <a:cubicBezTo>
                    <a:pt x="858" y="5098"/>
                    <a:pt x="870" y="5122"/>
                    <a:pt x="870" y="5134"/>
                  </a:cubicBezTo>
                  <a:cubicBezTo>
                    <a:pt x="1001" y="5419"/>
                    <a:pt x="1346" y="5586"/>
                    <a:pt x="1632" y="5658"/>
                  </a:cubicBezTo>
                  <a:cubicBezTo>
                    <a:pt x="1699" y="5673"/>
                    <a:pt x="1780" y="5680"/>
                    <a:pt x="1868" y="5680"/>
                  </a:cubicBezTo>
                  <a:cubicBezTo>
                    <a:pt x="2174" y="5680"/>
                    <a:pt x="2560" y="5602"/>
                    <a:pt x="2680" y="5574"/>
                  </a:cubicBezTo>
                  <a:cubicBezTo>
                    <a:pt x="2716" y="5669"/>
                    <a:pt x="2751" y="5753"/>
                    <a:pt x="2787" y="5836"/>
                  </a:cubicBezTo>
                  <a:cubicBezTo>
                    <a:pt x="2966" y="6253"/>
                    <a:pt x="3132" y="6670"/>
                    <a:pt x="3287" y="7074"/>
                  </a:cubicBezTo>
                  <a:cubicBezTo>
                    <a:pt x="3323" y="7170"/>
                    <a:pt x="3358" y="7253"/>
                    <a:pt x="3382" y="7336"/>
                  </a:cubicBezTo>
                  <a:lnTo>
                    <a:pt x="3597" y="7360"/>
                  </a:lnTo>
                  <a:cubicBezTo>
                    <a:pt x="3549" y="7241"/>
                    <a:pt x="3513" y="7122"/>
                    <a:pt x="3466" y="7003"/>
                  </a:cubicBezTo>
                  <a:lnTo>
                    <a:pt x="3466" y="7015"/>
                  </a:lnTo>
                  <a:cubicBezTo>
                    <a:pt x="3299" y="6598"/>
                    <a:pt x="3108" y="6193"/>
                    <a:pt x="2930" y="5777"/>
                  </a:cubicBezTo>
                  <a:cubicBezTo>
                    <a:pt x="2882" y="5658"/>
                    <a:pt x="2823" y="5527"/>
                    <a:pt x="2763" y="5396"/>
                  </a:cubicBezTo>
                  <a:cubicBezTo>
                    <a:pt x="2823" y="5396"/>
                    <a:pt x="3537" y="5288"/>
                    <a:pt x="3811" y="5110"/>
                  </a:cubicBezTo>
                  <a:cubicBezTo>
                    <a:pt x="4049" y="4955"/>
                    <a:pt x="4323" y="4681"/>
                    <a:pt x="4335" y="4372"/>
                  </a:cubicBezTo>
                  <a:cubicBezTo>
                    <a:pt x="4370" y="4074"/>
                    <a:pt x="4156" y="3812"/>
                    <a:pt x="3859" y="3788"/>
                  </a:cubicBezTo>
                  <a:lnTo>
                    <a:pt x="3823" y="3788"/>
                  </a:lnTo>
                  <a:cubicBezTo>
                    <a:pt x="3382" y="3800"/>
                    <a:pt x="2954" y="4467"/>
                    <a:pt x="2846" y="4836"/>
                  </a:cubicBezTo>
                  <a:cubicBezTo>
                    <a:pt x="2835" y="4872"/>
                    <a:pt x="2775" y="5277"/>
                    <a:pt x="2763" y="5372"/>
                  </a:cubicBezTo>
                  <a:cubicBezTo>
                    <a:pt x="2644" y="5098"/>
                    <a:pt x="2525" y="4824"/>
                    <a:pt x="2430" y="4538"/>
                  </a:cubicBezTo>
                  <a:cubicBezTo>
                    <a:pt x="2287" y="4169"/>
                    <a:pt x="2168" y="3788"/>
                    <a:pt x="2073" y="3395"/>
                  </a:cubicBezTo>
                  <a:cubicBezTo>
                    <a:pt x="2096" y="3395"/>
                    <a:pt x="2835" y="3288"/>
                    <a:pt x="3120" y="3110"/>
                  </a:cubicBezTo>
                  <a:cubicBezTo>
                    <a:pt x="3358" y="2943"/>
                    <a:pt x="3620" y="2669"/>
                    <a:pt x="3644" y="2360"/>
                  </a:cubicBezTo>
                  <a:cubicBezTo>
                    <a:pt x="3668" y="2074"/>
                    <a:pt x="3454" y="1812"/>
                    <a:pt x="3168" y="1788"/>
                  </a:cubicBezTo>
                  <a:cubicBezTo>
                    <a:pt x="3144" y="1788"/>
                    <a:pt x="3132" y="1788"/>
                    <a:pt x="3120" y="1776"/>
                  </a:cubicBezTo>
                  <a:cubicBezTo>
                    <a:pt x="2680" y="1800"/>
                    <a:pt x="2263" y="2455"/>
                    <a:pt x="2156" y="2836"/>
                  </a:cubicBezTo>
                  <a:cubicBezTo>
                    <a:pt x="2144" y="2871"/>
                    <a:pt x="2073" y="3300"/>
                    <a:pt x="2073" y="3383"/>
                  </a:cubicBezTo>
                  <a:cubicBezTo>
                    <a:pt x="2061" y="3360"/>
                    <a:pt x="2061" y="3336"/>
                    <a:pt x="2049" y="3312"/>
                  </a:cubicBezTo>
                  <a:cubicBezTo>
                    <a:pt x="1965" y="2919"/>
                    <a:pt x="1918" y="2526"/>
                    <a:pt x="1906" y="2121"/>
                  </a:cubicBezTo>
                  <a:cubicBezTo>
                    <a:pt x="1894" y="1907"/>
                    <a:pt x="1906" y="1693"/>
                    <a:pt x="1906" y="1490"/>
                  </a:cubicBezTo>
                  <a:cubicBezTo>
                    <a:pt x="2049" y="1478"/>
                    <a:pt x="2680" y="1443"/>
                    <a:pt x="2954" y="1312"/>
                  </a:cubicBezTo>
                  <a:cubicBezTo>
                    <a:pt x="3227" y="1181"/>
                    <a:pt x="3513" y="943"/>
                    <a:pt x="3561" y="633"/>
                  </a:cubicBezTo>
                  <a:cubicBezTo>
                    <a:pt x="3620" y="347"/>
                    <a:pt x="3430" y="62"/>
                    <a:pt x="3144" y="14"/>
                  </a:cubicBezTo>
                  <a:cubicBezTo>
                    <a:pt x="3132" y="2"/>
                    <a:pt x="3120" y="2"/>
                    <a:pt x="3108" y="2"/>
                  </a:cubicBezTo>
                  <a:cubicBezTo>
                    <a:pt x="3096" y="1"/>
                    <a:pt x="3083" y="1"/>
                    <a:pt x="3071" y="1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4"/>
            <p:cNvSpPr/>
            <p:nvPr/>
          </p:nvSpPr>
          <p:spPr>
            <a:xfrm>
              <a:off x="7852854" y="2324840"/>
              <a:ext cx="310788" cy="311705"/>
            </a:xfrm>
            <a:custGeom>
              <a:avLst/>
              <a:gdLst/>
              <a:ahLst/>
              <a:cxnLst/>
              <a:rect l="l" t="t" r="r" b="b"/>
              <a:pathLst>
                <a:path w="4406" h="4419" fill="none" extrusionOk="0">
                  <a:moveTo>
                    <a:pt x="1703" y="3978"/>
                  </a:moveTo>
                  <a:lnTo>
                    <a:pt x="1774" y="4382"/>
                  </a:lnTo>
                  <a:lnTo>
                    <a:pt x="2239" y="4418"/>
                  </a:lnTo>
                  <a:lnTo>
                    <a:pt x="2370" y="4037"/>
                  </a:lnTo>
                  <a:cubicBezTo>
                    <a:pt x="2524" y="4013"/>
                    <a:pt x="2667" y="3990"/>
                    <a:pt x="2810" y="3942"/>
                  </a:cubicBezTo>
                  <a:lnTo>
                    <a:pt x="3096" y="4228"/>
                  </a:lnTo>
                  <a:lnTo>
                    <a:pt x="3501" y="4001"/>
                  </a:lnTo>
                  <a:lnTo>
                    <a:pt x="3393" y="3609"/>
                  </a:lnTo>
                  <a:cubicBezTo>
                    <a:pt x="3501" y="3501"/>
                    <a:pt x="3608" y="3394"/>
                    <a:pt x="3691" y="3275"/>
                  </a:cubicBezTo>
                  <a:lnTo>
                    <a:pt x="4096" y="3347"/>
                  </a:lnTo>
                  <a:lnTo>
                    <a:pt x="4298" y="2930"/>
                  </a:lnTo>
                  <a:lnTo>
                    <a:pt x="3977" y="2668"/>
                  </a:lnTo>
                  <a:cubicBezTo>
                    <a:pt x="4013" y="2525"/>
                    <a:pt x="4036" y="2370"/>
                    <a:pt x="4036" y="2216"/>
                  </a:cubicBezTo>
                  <a:lnTo>
                    <a:pt x="4405" y="2049"/>
                  </a:lnTo>
                  <a:lnTo>
                    <a:pt x="4334" y="1596"/>
                  </a:lnTo>
                  <a:lnTo>
                    <a:pt x="3917" y="1561"/>
                  </a:lnTo>
                  <a:cubicBezTo>
                    <a:pt x="3858" y="1418"/>
                    <a:pt x="3786" y="1287"/>
                    <a:pt x="3703" y="1168"/>
                  </a:cubicBezTo>
                  <a:lnTo>
                    <a:pt x="3917" y="811"/>
                  </a:lnTo>
                  <a:lnTo>
                    <a:pt x="3596" y="489"/>
                  </a:lnTo>
                  <a:lnTo>
                    <a:pt x="3227" y="703"/>
                  </a:lnTo>
                  <a:cubicBezTo>
                    <a:pt x="3024" y="561"/>
                    <a:pt x="2786" y="465"/>
                    <a:pt x="2536" y="418"/>
                  </a:cubicBezTo>
                  <a:lnTo>
                    <a:pt x="2429" y="1"/>
                  </a:lnTo>
                  <a:lnTo>
                    <a:pt x="1965" y="1"/>
                  </a:lnTo>
                  <a:lnTo>
                    <a:pt x="1869" y="418"/>
                  </a:lnTo>
                  <a:cubicBezTo>
                    <a:pt x="1715" y="441"/>
                    <a:pt x="1584" y="489"/>
                    <a:pt x="1453" y="549"/>
                  </a:cubicBezTo>
                  <a:lnTo>
                    <a:pt x="1119" y="263"/>
                  </a:lnTo>
                  <a:lnTo>
                    <a:pt x="738" y="525"/>
                  </a:lnTo>
                  <a:lnTo>
                    <a:pt x="893" y="930"/>
                  </a:lnTo>
                  <a:cubicBezTo>
                    <a:pt x="798" y="1037"/>
                    <a:pt x="715" y="1156"/>
                    <a:pt x="631" y="1275"/>
                  </a:cubicBezTo>
                  <a:lnTo>
                    <a:pt x="203" y="1227"/>
                  </a:lnTo>
                  <a:lnTo>
                    <a:pt x="48" y="1668"/>
                  </a:lnTo>
                  <a:lnTo>
                    <a:pt x="405" y="1906"/>
                  </a:lnTo>
                  <a:cubicBezTo>
                    <a:pt x="381" y="2001"/>
                    <a:pt x="381" y="2108"/>
                    <a:pt x="381" y="2216"/>
                  </a:cubicBezTo>
                  <a:lnTo>
                    <a:pt x="381" y="2335"/>
                  </a:lnTo>
                  <a:lnTo>
                    <a:pt x="0" y="2549"/>
                  </a:lnTo>
                  <a:lnTo>
                    <a:pt x="119" y="2989"/>
                  </a:lnTo>
                  <a:lnTo>
                    <a:pt x="548" y="2989"/>
                  </a:lnTo>
                  <a:cubicBezTo>
                    <a:pt x="607" y="3120"/>
                    <a:pt x="691" y="3239"/>
                    <a:pt x="774" y="3358"/>
                  </a:cubicBezTo>
                  <a:lnTo>
                    <a:pt x="595" y="3739"/>
                  </a:lnTo>
                  <a:lnTo>
                    <a:pt x="941" y="4037"/>
                  </a:lnTo>
                  <a:lnTo>
                    <a:pt x="1298" y="3799"/>
                  </a:lnTo>
                  <a:moveTo>
                    <a:pt x="3203" y="1656"/>
                  </a:moveTo>
                  <a:cubicBezTo>
                    <a:pt x="3513" y="2204"/>
                    <a:pt x="3322" y="2906"/>
                    <a:pt x="2762" y="3216"/>
                  </a:cubicBezTo>
                  <a:cubicBezTo>
                    <a:pt x="2215" y="3525"/>
                    <a:pt x="1512" y="3335"/>
                    <a:pt x="1203" y="2775"/>
                  </a:cubicBezTo>
                  <a:cubicBezTo>
                    <a:pt x="893" y="2227"/>
                    <a:pt x="1096" y="1525"/>
                    <a:pt x="1643" y="1215"/>
                  </a:cubicBezTo>
                  <a:cubicBezTo>
                    <a:pt x="1810" y="1120"/>
                    <a:pt x="2012" y="1073"/>
                    <a:pt x="2203" y="1073"/>
                  </a:cubicBezTo>
                  <a:cubicBezTo>
                    <a:pt x="2262" y="1073"/>
                    <a:pt x="2310" y="1073"/>
                    <a:pt x="2370" y="1084"/>
                  </a:cubicBezTo>
                  <a:moveTo>
                    <a:pt x="2762" y="1215"/>
                  </a:moveTo>
                  <a:cubicBezTo>
                    <a:pt x="2846" y="1263"/>
                    <a:pt x="2929" y="1323"/>
                    <a:pt x="3001" y="1394"/>
                  </a:cubicBezTo>
                </a:path>
              </a:pathLst>
            </a:custGeom>
            <a:noFill/>
            <a:ln w="387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4"/>
            <p:cNvSpPr/>
            <p:nvPr/>
          </p:nvSpPr>
          <p:spPr>
            <a:xfrm>
              <a:off x="7930094" y="3978547"/>
              <a:ext cx="310788" cy="312481"/>
            </a:xfrm>
            <a:custGeom>
              <a:avLst/>
              <a:gdLst/>
              <a:ahLst/>
              <a:cxnLst/>
              <a:rect l="l" t="t" r="r" b="b"/>
              <a:pathLst>
                <a:path w="4406" h="4430" fill="none" extrusionOk="0">
                  <a:moveTo>
                    <a:pt x="1703" y="3977"/>
                  </a:moveTo>
                  <a:lnTo>
                    <a:pt x="1763" y="4394"/>
                  </a:lnTo>
                  <a:lnTo>
                    <a:pt x="2227" y="4429"/>
                  </a:lnTo>
                  <a:lnTo>
                    <a:pt x="2358" y="4037"/>
                  </a:lnTo>
                  <a:cubicBezTo>
                    <a:pt x="2513" y="4025"/>
                    <a:pt x="2656" y="3989"/>
                    <a:pt x="2799" y="3941"/>
                  </a:cubicBezTo>
                  <a:lnTo>
                    <a:pt x="3096" y="4239"/>
                  </a:lnTo>
                  <a:lnTo>
                    <a:pt x="3489" y="4001"/>
                  </a:lnTo>
                  <a:lnTo>
                    <a:pt x="3382" y="3608"/>
                  </a:lnTo>
                  <a:cubicBezTo>
                    <a:pt x="3501" y="3513"/>
                    <a:pt x="3596" y="3405"/>
                    <a:pt x="3691" y="3275"/>
                  </a:cubicBezTo>
                  <a:lnTo>
                    <a:pt x="4096" y="3346"/>
                  </a:lnTo>
                  <a:lnTo>
                    <a:pt x="4287" y="2929"/>
                  </a:lnTo>
                  <a:lnTo>
                    <a:pt x="3977" y="2667"/>
                  </a:lnTo>
                  <a:cubicBezTo>
                    <a:pt x="4013" y="2524"/>
                    <a:pt x="4037" y="2382"/>
                    <a:pt x="4037" y="2227"/>
                  </a:cubicBezTo>
                  <a:lnTo>
                    <a:pt x="4406" y="2048"/>
                  </a:lnTo>
                  <a:lnTo>
                    <a:pt x="4323" y="1596"/>
                  </a:lnTo>
                  <a:lnTo>
                    <a:pt x="3906" y="1572"/>
                  </a:lnTo>
                  <a:cubicBezTo>
                    <a:pt x="3858" y="1429"/>
                    <a:pt x="3787" y="1298"/>
                    <a:pt x="3703" y="1179"/>
                  </a:cubicBezTo>
                  <a:lnTo>
                    <a:pt x="3918" y="810"/>
                  </a:lnTo>
                  <a:lnTo>
                    <a:pt x="3596" y="488"/>
                  </a:lnTo>
                  <a:lnTo>
                    <a:pt x="3227" y="703"/>
                  </a:lnTo>
                  <a:cubicBezTo>
                    <a:pt x="3013" y="560"/>
                    <a:pt x="2787" y="465"/>
                    <a:pt x="2537" y="417"/>
                  </a:cubicBezTo>
                  <a:lnTo>
                    <a:pt x="2429" y="0"/>
                  </a:lnTo>
                  <a:lnTo>
                    <a:pt x="1965" y="0"/>
                  </a:lnTo>
                  <a:lnTo>
                    <a:pt x="1858" y="417"/>
                  </a:lnTo>
                  <a:cubicBezTo>
                    <a:pt x="1715" y="453"/>
                    <a:pt x="1584" y="488"/>
                    <a:pt x="1441" y="548"/>
                  </a:cubicBezTo>
                  <a:lnTo>
                    <a:pt x="1120" y="274"/>
                  </a:lnTo>
                  <a:lnTo>
                    <a:pt x="739" y="536"/>
                  </a:lnTo>
                  <a:lnTo>
                    <a:pt x="894" y="941"/>
                  </a:lnTo>
                  <a:cubicBezTo>
                    <a:pt x="798" y="1048"/>
                    <a:pt x="703" y="1155"/>
                    <a:pt x="632" y="1286"/>
                  </a:cubicBezTo>
                  <a:lnTo>
                    <a:pt x="203" y="1239"/>
                  </a:lnTo>
                  <a:lnTo>
                    <a:pt x="36" y="1667"/>
                  </a:lnTo>
                  <a:lnTo>
                    <a:pt x="393" y="1917"/>
                  </a:lnTo>
                  <a:cubicBezTo>
                    <a:pt x="382" y="2012"/>
                    <a:pt x="370" y="2120"/>
                    <a:pt x="370" y="2215"/>
                  </a:cubicBezTo>
                  <a:lnTo>
                    <a:pt x="370" y="2346"/>
                  </a:lnTo>
                  <a:lnTo>
                    <a:pt x="1" y="2560"/>
                  </a:lnTo>
                  <a:lnTo>
                    <a:pt x="120" y="3001"/>
                  </a:lnTo>
                  <a:lnTo>
                    <a:pt x="536" y="3001"/>
                  </a:lnTo>
                  <a:cubicBezTo>
                    <a:pt x="608" y="3132"/>
                    <a:pt x="679" y="3251"/>
                    <a:pt x="774" y="3370"/>
                  </a:cubicBezTo>
                  <a:lnTo>
                    <a:pt x="596" y="3751"/>
                  </a:lnTo>
                  <a:lnTo>
                    <a:pt x="941" y="4048"/>
                  </a:lnTo>
                  <a:lnTo>
                    <a:pt x="1286" y="3798"/>
                  </a:lnTo>
                  <a:moveTo>
                    <a:pt x="3191" y="1655"/>
                  </a:moveTo>
                  <a:cubicBezTo>
                    <a:pt x="3501" y="2203"/>
                    <a:pt x="3310" y="2905"/>
                    <a:pt x="2763" y="3215"/>
                  </a:cubicBezTo>
                  <a:cubicBezTo>
                    <a:pt x="2203" y="3525"/>
                    <a:pt x="1513" y="3334"/>
                    <a:pt x="1203" y="2774"/>
                  </a:cubicBezTo>
                  <a:cubicBezTo>
                    <a:pt x="894" y="2227"/>
                    <a:pt x="1084" y="1524"/>
                    <a:pt x="1632" y="1215"/>
                  </a:cubicBezTo>
                  <a:cubicBezTo>
                    <a:pt x="1810" y="1119"/>
                    <a:pt x="2001" y="1072"/>
                    <a:pt x="2191" y="1072"/>
                  </a:cubicBezTo>
                  <a:cubicBezTo>
                    <a:pt x="2251" y="1072"/>
                    <a:pt x="2310" y="1072"/>
                    <a:pt x="2358" y="1084"/>
                  </a:cubicBezTo>
                  <a:moveTo>
                    <a:pt x="2751" y="1215"/>
                  </a:moveTo>
                  <a:cubicBezTo>
                    <a:pt x="2834" y="1262"/>
                    <a:pt x="2918" y="1322"/>
                    <a:pt x="2989" y="1393"/>
                  </a:cubicBezTo>
                </a:path>
              </a:pathLst>
            </a:custGeom>
            <a:noFill/>
            <a:ln w="387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4"/>
            <p:cNvSpPr/>
            <p:nvPr/>
          </p:nvSpPr>
          <p:spPr>
            <a:xfrm>
              <a:off x="8148482" y="2202244"/>
              <a:ext cx="310788" cy="312481"/>
            </a:xfrm>
            <a:custGeom>
              <a:avLst/>
              <a:gdLst/>
              <a:ahLst/>
              <a:cxnLst/>
              <a:rect l="l" t="t" r="r" b="b"/>
              <a:pathLst>
                <a:path w="4406" h="4430" fill="none" extrusionOk="0">
                  <a:moveTo>
                    <a:pt x="834" y="775"/>
                  </a:moveTo>
                  <a:lnTo>
                    <a:pt x="893" y="929"/>
                  </a:lnTo>
                  <a:cubicBezTo>
                    <a:pt x="869" y="965"/>
                    <a:pt x="834" y="1001"/>
                    <a:pt x="810" y="1025"/>
                  </a:cubicBezTo>
                  <a:moveTo>
                    <a:pt x="655" y="1239"/>
                  </a:moveTo>
                  <a:cubicBezTo>
                    <a:pt x="643" y="1251"/>
                    <a:pt x="643" y="1263"/>
                    <a:pt x="631" y="1275"/>
                  </a:cubicBezTo>
                  <a:lnTo>
                    <a:pt x="203" y="1227"/>
                  </a:lnTo>
                  <a:lnTo>
                    <a:pt x="36" y="1668"/>
                  </a:lnTo>
                  <a:lnTo>
                    <a:pt x="405" y="1906"/>
                  </a:lnTo>
                  <a:cubicBezTo>
                    <a:pt x="381" y="2013"/>
                    <a:pt x="369" y="2108"/>
                    <a:pt x="369" y="2215"/>
                  </a:cubicBezTo>
                  <a:lnTo>
                    <a:pt x="369" y="2346"/>
                  </a:lnTo>
                  <a:lnTo>
                    <a:pt x="0" y="2549"/>
                  </a:lnTo>
                  <a:lnTo>
                    <a:pt x="119" y="2989"/>
                  </a:lnTo>
                  <a:lnTo>
                    <a:pt x="548" y="2989"/>
                  </a:lnTo>
                  <a:cubicBezTo>
                    <a:pt x="607" y="3132"/>
                    <a:pt x="679" y="3251"/>
                    <a:pt x="774" y="3370"/>
                  </a:cubicBezTo>
                  <a:lnTo>
                    <a:pt x="595" y="3751"/>
                  </a:lnTo>
                  <a:lnTo>
                    <a:pt x="941" y="4049"/>
                  </a:lnTo>
                  <a:lnTo>
                    <a:pt x="1286" y="3799"/>
                  </a:lnTo>
                  <a:cubicBezTo>
                    <a:pt x="1417" y="3870"/>
                    <a:pt x="1548" y="3930"/>
                    <a:pt x="1691" y="3977"/>
                  </a:cubicBezTo>
                  <a:lnTo>
                    <a:pt x="1762" y="4382"/>
                  </a:lnTo>
                  <a:lnTo>
                    <a:pt x="2215" y="4430"/>
                  </a:lnTo>
                  <a:lnTo>
                    <a:pt x="2358" y="4037"/>
                  </a:lnTo>
                  <a:cubicBezTo>
                    <a:pt x="2512" y="4025"/>
                    <a:pt x="2655" y="3989"/>
                    <a:pt x="2798" y="3942"/>
                  </a:cubicBezTo>
                  <a:lnTo>
                    <a:pt x="3084" y="4227"/>
                  </a:lnTo>
                  <a:lnTo>
                    <a:pt x="3489" y="4001"/>
                  </a:lnTo>
                  <a:lnTo>
                    <a:pt x="3382" y="3608"/>
                  </a:lnTo>
                  <a:cubicBezTo>
                    <a:pt x="3501" y="3513"/>
                    <a:pt x="3596" y="3394"/>
                    <a:pt x="3691" y="3275"/>
                  </a:cubicBezTo>
                  <a:lnTo>
                    <a:pt x="4084" y="3346"/>
                  </a:lnTo>
                  <a:lnTo>
                    <a:pt x="4286" y="2930"/>
                  </a:lnTo>
                  <a:lnTo>
                    <a:pt x="3965" y="2668"/>
                  </a:lnTo>
                  <a:cubicBezTo>
                    <a:pt x="4001" y="2525"/>
                    <a:pt x="4024" y="2370"/>
                    <a:pt x="4024" y="2227"/>
                  </a:cubicBezTo>
                  <a:lnTo>
                    <a:pt x="4405" y="2049"/>
                  </a:lnTo>
                  <a:lnTo>
                    <a:pt x="4322" y="1596"/>
                  </a:lnTo>
                  <a:lnTo>
                    <a:pt x="3905" y="1572"/>
                  </a:lnTo>
                  <a:cubicBezTo>
                    <a:pt x="3846" y="1429"/>
                    <a:pt x="3774" y="1298"/>
                    <a:pt x="3691" y="1179"/>
                  </a:cubicBezTo>
                  <a:lnTo>
                    <a:pt x="3905" y="810"/>
                  </a:lnTo>
                  <a:lnTo>
                    <a:pt x="3584" y="489"/>
                  </a:lnTo>
                  <a:lnTo>
                    <a:pt x="3215" y="703"/>
                  </a:lnTo>
                  <a:cubicBezTo>
                    <a:pt x="3012" y="560"/>
                    <a:pt x="2774" y="465"/>
                    <a:pt x="2524" y="417"/>
                  </a:cubicBezTo>
                  <a:lnTo>
                    <a:pt x="2417" y="1"/>
                  </a:lnTo>
                  <a:lnTo>
                    <a:pt x="1965" y="1"/>
                  </a:lnTo>
                  <a:lnTo>
                    <a:pt x="1858" y="417"/>
                  </a:lnTo>
                  <a:cubicBezTo>
                    <a:pt x="1715" y="453"/>
                    <a:pt x="1572" y="489"/>
                    <a:pt x="1441" y="548"/>
                  </a:cubicBezTo>
                  <a:lnTo>
                    <a:pt x="1107" y="263"/>
                  </a:lnTo>
                  <a:lnTo>
                    <a:pt x="738" y="536"/>
                  </a:lnTo>
                  <a:lnTo>
                    <a:pt x="786" y="655"/>
                  </a:lnTo>
                  <a:moveTo>
                    <a:pt x="3322" y="2453"/>
                  </a:moveTo>
                  <a:cubicBezTo>
                    <a:pt x="3298" y="2525"/>
                    <a:pt x="3274" y="2596"/>
                    <a:pt x="3251" y="2668"/>
                  </a:cubicBezTo>
                  <a:moveTo>
                    <a:pt x="3155" y="2834"/>
                  </a:moveTo>
                  <a:cubicBezTo>
                    <a:pt x="2822" y="3370"/>
                    <a:pt x="2108" y="3525"/>
                    <a:pt x="1584" y="3180"/>
                  </a:cubicBezTo>
                  <a:cubicBezTo>
                    <a:pt x="1048" y="2846"/>
                    <a:pt x="893" y="2132"/>
                    <a:pt x="1227" y="1608"/>
                  </a:cubicBezTo>
                  <a:cubicBezTo>
                    <a:pt x="1572" y="1072"/>
                    <a:pt x="2274" y="917"/>
                    <a:pt x="2810" y="1251"/>
                  </a:cubicBezTo>
                  <a:cubicBezTo>
                    <a:pt x="3143" y="1465"/>
                    <a:pt x="3334" y="1822"/>
                    <a:pt x="3334" y="2215"/>
                  </a:cubicBezTo>
                  <a:lnTo>
                    <a:pt x="3334" y="2299"/>
                  </a:lnTo>
                </a:path>
              </a:pathLst>
            </a:custGeom>
            <a:noFill/>
            <a:ln w="387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4"/>
            <p:cNvSpPr/>
            <p:nvPr/>
          </p:nvSpPr>
          <p:spPr>
            <a:xfrm>
              <a:off x="6166414" y="2812826"/>
              <a:ext cx="580383" cy="582922"/>
            </a:xfrm>
            <a:custGeom>
              <a:avLst/>
              <a:gdLst/>
              <a:ahLst/>
              <a:cxnLst/>
              <a:rect l="l" t="t" r="r" b="b"/>
              <a:pathLst>
                <a:path w="8228" h="8264" fill="none" extrusionOk="0">
                  <a:moveTo>
                    <a:pt x="1477" y="6287"/>
                  </a:moveTo>
                  <a:lnTo>
                    <a:pt x="1132" y="7001"/>
                  </a:lnTo>
                  <a:lnTo>
                    <a:pt x="1786" y="7549"/>
                  </a:lnTo>
                  <a:lnTo>
                    <a:pt x="2417" y="7097"/>
                  </a:lnTo>
                  <a:cubicBezTo>
                    <a:pt x="2667" y="7239"/>
                    <a:pt x="2917" y="7347"/>
                    <a:pt x="3191" y="7418"/>
                  </a:cubicBezTo>
                  <a:lnTo>
                    <a:pt x="3310" y="8192"/>
                  </a:lnTo>
                  <a:lnTo>
                    <a:pt x="4168" y="8263"/>
                  </a:lnTo>
                  <a:lnTo>
                    <a:pt x="4430" y="7537"/>
                  </a:lnTo>
                  <a:cubicBezTo>
                    <a:pt x="4715" y="7513"/>
                    <a:pt x="4989" y="7454"/>
                    <a:pt x="5251" y="7359"/>
                  </a:cubicBezTo>
                  <a:lnTo>
                    <a:pt x="5787" y="7906"/>
                  </a:lnTo>
                  <a:lnTo>
                    <a:pt x="6537" y="7478"/>
                  </a:lnTo>
                  <a:lnTo>
                    <a:pt x="6323" y="6739"/>
                  </a:lnTo>
                  <a:cubicBezTo>
                    <a:pt x="6537" y="6549"/>
                    <a:pt x="6727" y="6346"/>
                    <a:pt x="6894" y="6108"/>
                  </a:cubicBezTo>
                  <a:lnTo>
                    <a:pt x="7656" y="6251"/>
                  </a:lnTo>
                  <a:lnTo>
                    <a:pt x="8013" y="5465"/>
                  </a:lnTo>
                  <a:lnTo>
                    <a:pt x="7418" y="4977"/>
                  </a:lnTo>
                  <a:cubicBezTo>
                    <a:pt x="7489" y="4703"/>
                    <a:pt x="7525" y="4430"/>
                    <a:pt x="7525" y="4144"/>
                  </a:cubicBezTo>
                  <a:lnTo>
                    <a:pt x="8228" y="3822"/>
                  </a:lnTo>
                  <a:lnTo>
                    <a:pt x="8085" y="2977"/>
                  </a:lnTo>
                  <a:lnTo>
                    <a:pt x="7299" y="2917"/>
                  </a:lnTo>
                  <a:cubicBezTo>
                    <a:pt x="7204" y="2656"/>
                    <a:pt x="7073" y="2417"/>
                    <a:pt x="6918" y="2179"/>
                  </a:cubicBezTo>
                  <a:lnTo>
                    <a:pt x="7311" y="1513"/>
                  </a:lnTo>
                  <a:lnTo>
                    <a:pt x="6704" y="905"/>
                  </a:lnTo>
                  <a:lnTo>
                    <a:pt x="6025" y="1310"/>
                  </a:lnTo>
                  <a:cubicBezTo>
                    <a:pt x="5632" y="1036"/>
                    <a:pt x="5192" y="858"/>
                    <a:pt x="4727" y="774"/>
                  </a:cubicBezTo>
                  <a:lnTo>
                    <a:pt x="4525" y="0"/>
                  </a:lnTo>
                  <a:lnTo>
                    <a:pt x="3668" y="0"/>
                  </a:lnTo>
                  <a:lnTo>
                    <a:pt x="3477" y="774"/>
                  </a:lnTo>
                  <a:cubicBezTo>
                    <a:pt x="3203" y="834"/>
                    <a:pt x="2953" y="917"/>
                    <a:pt x="2703" y="1024"/>
                  </a:cubicBezTo>
                  <a:lnTo>
                    <a:pt x="2084" y="489"/>
                  </a:lnTo>
                  <a:lnTo>
                    <a:pt x="1382" y="989"/>
                  </a:lnTo>
                  <a:lnTo>
                    <a:pt x="1679" y="1739"/>
                  </a:lnTo>
                  <a:cubicBezTo>
                    <a:pt x="1489" y="1941"/>
                    <a:pt x="1322" y="2155"/>
                    <a:pt x="1179" y="2382"/>
                  </a:cubicBezTo>
                  <a:lnTo>
                    <a:pt x="370" y="2298"/>
                  </a:lnTo>
                  <a:lnTo>
                    <a:pt x="84" y="3108"/>
                  </a:lnTo>
                  <a:lnTo>
                    <a:pt x="751" y="3560"/>
                  </a:lnTo>
                  <a:cubicBezTo>
                    <a:pt x="715" y="3751"/>
                    <a:pt x="703" y="3941"/>
                    <a:pt x="703" y="4132"/>
                  </a:cubicBezTo>
                  <a:cubicBezTo>
                    <a:pt x="703" y="4215"/>
                    <a:pt x="703" y="4287"/>
                    <a:pt x="715" y="4370"/>
                  </a:cubicBezTo>
                  <a:lnTo>
                    <a:pt x="0" y="4763"/>
                  </a:lnTo>
                  <a:lnTo>
                    <a:pt x="227" y="5596"/>
                  </a:lnTo>
                  <a:lnTo>
                    <a:pt x="1024" y="5584"/>
                  </a:lnTo>
                  <a:cubicBezTo>
                    <a:pt x="1108" y="5775"/>
                    <a:pt x="1215" y="5954"/>
                    <a:pt x="1334" y="6120"/>
                  </a:cubicBezTo>
                  <a:moveTo>
                    <a:pt x="3394" y="2120"/>
                  </a:moveTo>
                  <a:cubicBezTo>
                    <a:pt x="3489" y="2084"/>
                    <a:pt x="3584" y="2060"/>
                    <a:pt x="3679" y="2036"/>
                  </a:cubicBezTo>
                  <a:moveTo>
                    <a:pt x="4203" y="1989"/>
                  </a:moveTo>
                  <a:cubicBezTo>
                    <a:pt x="5382" y="2048"/>
                    <a:pt x="6299" y="3048"/>
                    <a:pt x="6251" y="4227"/>
                  </a:cubicBezTo>
                  <a:cubicBezTo>
                    <a:pt x="6192" y="5418"/>
                    <a:pt x="5192" y="6323"/>
                    <a:pt x="4013" y="6275"/>
                  </a:cubicBezTo>
                  <a:cubicBezTo>
                    <a:pt x="2822" y="6216"/>
                    <a:pt x="1917" y="5215"/>
                    <a:pt x="1965" y="4037"/>
                  </a:cubicBezTo>
                  <a:cubicBezTo>
                    <a:pt x="2001" y="3227"/>
                    <a:pt x="2501" y="2501"/>
                    <a:pt x="3239" y="2179"/>
                  </a:cubicBezTo>
                </a:path>
              </a:pathLst>
            </a:custGeom>
            <a:noFill/>
            <a:ln w="387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4"/>
            <p:cNvSpPr/>
            <p:nvPr/>
          </p:nvSpPr>
          <p:spPr>
            <a:xfrm>
              <a:off x="6986074" y="3053856"/>
              <a:ext cx="59745" cy="39572"/>
            </a:xfrm>
            <a:custGeom>
              <a:avLst/>
              <a:gdLst/>
              <a:ahLst/>
              <a:cxnLst/>
              <a:rect l="l" t="t" r="r" b="b"/>
              <a:pathLst>
                <a:path w="847" h="561" fill="none" extrusionOk="0">
                  <a:moveTo>
                    <a:pt x="846" y="560"/>
                  </a:moveTo>
                  <a:lnTo>
                    <a:pt x="1" y="1"/>
                  </a:ln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4"/>
            <p:cNvSpPr/>
            <p:nvPr/>
          </p:nvSpPr>
          <p:spPr>
            <a:xfrm>
              <a:off x="7134770" y="2963144"/>
              <a:ext cx="16012" cy="13543"/>
            </a:xfrm>
            <a:custGeom>
              <a:avLst/>
              <a:gdLst/>
              <a:ahLst/>
              <a:cxnLst/>
              <a:rect l="l" t="t" r="r" b="b"/>
              <a:pathLst>
                <a:path w="227" h="192" fill="none" extrusionOk="0">
                  <a:moveTo>
                    <a:pt x="227" y="191"/>
                  </a:moveTo>
                  <a:lnTo>
                    <a:pt x="0" y="1"/>
                  </a:ln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4"/>
            <p:cNvSpPr/>
            <p:nvPr/>
          </p:nvSpPr>
          <p:spPr>
            <a:xfrm>
              <a:off x="6850922" y="3287339"/>
              <a:ext cx="124358" cy="31107"/>
            </a:xfrm>
            <a:custGeom>
              <a:avLst/>
              <a:gdLst/>
              <a:ahLst/>
              <a:cxnLst/>
              <a:rect l="l" t="t" r="r" b="b"/>
              <a:pathLst>
                <a:path w="1763" h="441" fill="none" extrusionOk="0">
                  <a:moveTo>
                    <a:pt x="1762" y="441"/>
                  </a:moveTo>
                  <a:lnTo>
                    <a:pt x="0" y="0"/>
                  </a:ln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4"/>
            <p:cNvSpPr/>
            <p:nvPr/>
          </p:nvSpPr>
          <p:spPr>
            <a:xfrm>
              <a:off x="7007941" y="2890983"/>
              <a:ext cx="949082" cy="1192578"/>
            </a:xfrm>
            <a:custGeom>
              <a:avLst/>
              <a:gdLst/>
              <a:ahLst/>
              <a:cxnLst/>
              <a:rect l="l" t="t" r="r" b="b"/>
              <a:pathLst>
                <a:path w="13455" h="16907" extrusionOk="0">
                  <a:moveTo>
                    <a:pt x="10895" y="3274"/>
                  </a:moveTo>
                  <a:cubicBezTo>
                    <a:pt x="10002" y="3953"/>
                    <a:pt x="6954" y="5834"/>
                    <a:pt x="4846" y="7132"/>
                  </a:cubicBezTo>
                  <a:lnTo>
                    <a:pt x="4275" y="7489"/>
                  </a:lnTo>
                  <a:cubicBezTo>
                    <a:pt x="4834" y="7120"/>
                    <a:pt x="5489" y="6691"/>
                    <a:pt x="6216" y="6191"/>
                  </a:cubicBezTo>
                  <a:cubicBezTo>
                    <a:pt x="6585" y="5953"/>
                    <a:pt x="6978" y="5679"/>
                    <a:pt x="7370" y="5417"/>
                  </a:cubicBezTo>
                  <a:cubicBezTo>
                    <a:pt x="7787" y="5167"/>
                    <a:pt x="8180" y="4929"/>
                    <a:pt x="8549" y="4691"/>
                  </a:cubicBezTo>
                  <a:cubicBezTo>
                    <a:pt x="9121" y="4322"/>
                    <a:pt x="9585" y="4024"/>
                    <a:pt x="9930" y="3786"/>
                  </a:cubicBezTo>
                  <a:cubicBezTo>
                    <a:pt x="10240" y="3595"/>
                    <a:pt x="10561" y="3417"/>
                    <a:pt x="10895" y="3274"/>
                  </a:cubicBezTo>
                  <a:close/>
                  <a:moveTo>
                    <a:pt x="4930" y="8167"/>
                  </a:moveTo>
                  <a:lnTo>
                    <a:pt x="4930" y="8167"/>
                  </a:lnTo>
                  <a:cubicBezTo>
                    <a:pt x="4430" y="8489"/>
                    <a:pt x="3965" y="8787"/>
                    <a:pt x="3549" y="9072"/>
                  </a:cubicBezTo>
                  <a:cubicBezTo>
                    <a:pt x="3120" y="9322"/>
                    <a:pt x="2751" y="9537"/>
                    <a:pt x="2429" y="9703"/>
                  </a:cubicBezTo>
                  <a:cubicBezTo>
                    <a:pt x="3048" y="9310"/>
                    <a:pt x="3977" y="8751"/>
                    <a:pt x="4930" y="8167"/>
                  </a:cubicBezTo>
                  <a:close/>
                  <a:moveTo>
                    <a:pt x="11835" y="8858"/>
                  </a:moveTo>
                  <a:cubicBezTo>
                    <a:pt x="11240" y="9275"/>
                    <a:pt x="10418" y="9787"/>
                    <a:pt x="9549" y="10311"/>
                  </a:cubicBezTo>
                  <a:cubicBezTo>
                    <a:pt x="10192" y="9894"/>
                    <a:pt x="10883" y="9465"/>
                    <a:pt x="11621" y="9001"/>
                  </a:cubicBezTo>
                  <a:lnTo>
                    <a:pt x="11835" y="8858"/>
                  </a:lnTo>
                  <a:close/>
                  <a:moveTo>
                    <a:pt x="12812" y="5810"/>
                  </a:moveTo>
                  <a:lnTo>
                    <a:pt x="12812" y="5810"/>
                  </a:lnTo>
                  <a:cubicBezTo>
                    <a:pt x="12133" y="6310"/>
                    <a:pt x="9990" y="7584"/>
                    <a:pt x="8073" y="8715"/>
                  </a:cubicBezTo>
                  <a:cubicBezTo>
                    <a:pt x="6501" y="9644"/>
                    <a:pt x="5323" y="10358"/>
                    <a:pt x="4442" y="10894"/>
                  </a:cubicBezTo>
                  <a:cubicBezTo>
                    <a:pt x="4894" y="10608"/>
                    <a:pt x="5430" y="10263"/>
                    <a:pt x="6073" y="9846"/>
                  </a:cubicBezTo>
                  <a:cubicBezTo>
                    <a:pt x="7525" y="8894"/>
                    <a:pt x="9168" y="7822"/>
                    <a:pt x="10514" y="7013"/>
                  </a:cubicBezTo>
                  <a:cubicBezTo>
                    <a:pt x="11871" y="6203"/>
                    <a:pt x="12514" y="5905"/>
                    <a:pt x="12812" y="5810"/>
                  </a:cubicBezTo>
                  <a:close/>
                  <a:moveTo>
                    <a:pt x="5406" y="9906"/>
                  </a:moveTo>
                  <a:cubicBezTo>
                    <a:pt x="4751" y="10322"/>
                    <a:pt x="4108" y="10739"/>
                    <a:pt x="3572" y="11084"/>
                  </a:cubicBezTo>
                  <a:cubicBezTo>
                    <a:pt x="4096" y="10739"/>
                    <a:pt x="4715" y="10334"/>
                    <a:pt x="5406" y="9906"/>
                  </a:cubicBezTo>
                  <a:close/>
                  <a:moveTo>
                    <a:pt x="10526" y="12239"/>
                  </a:moveTo>
                  <a:cubicBezTo>
                    <a:pt x="9990" y="12585"/>
                    <a:pt x="9156" y="13085"/>
                    <a:pt x="8394" y="13549"/>
                  </a:cubicBezTo>
                  <a:lnTo>
                    <a:pt x="8299" y="13609"/>
                  </a:lnTo>
                  <a:cubicBezTo>
                    <a:pt x="9121" y="13073"/>
                    <a:pt x="9966" y="12537"/>
                    <a:pt x="10526" y="12239"/>
                  </a:cubicBezTo>
                  <a:close/>
                  <a:moveTo>
                    <a:pt x="10585" y="11513"/>
                  </a:moveTo>
                  <a:cubicBezTo>
                    <a:pt x="9966" y="11918"/>
                    <a:pt x="9073" y="12454"/>
                    <a:pt x="8252" y="12966"/>
                  </a:cubicBezTo>
                  <a:cubicBezTo>
                    <a:pt x="7644" y="13335"/>
                    <a:pt x="7120" y="13656"/>
                    <a:pt x="6656" y="13954"/>
                  </a:cubicBezTo>
                  <a:cubicBezTo>
                    <a:pt x="7918" y="13132"/>
                    <a:pt x="9573" y="12073"/>
                    <a:pt x="10585" y="11513"/>
                  </a:cubicBezTo>
                  <a:close/>
                  <a:moveTo>
                    <a:pt x="6716" y="14275"/>
                  </a:moveTo>
                  <a:cubicBezTo>
                    <a:pt x="5894" y="14835"/>
                    <a:pt x="4989" y="15430"/>
                    <a:pt x="4358" y="15799"/>
                  </a:cubicBezTo>
                  <a:cubicBezTo>
                    <a:pt x="4930" y="15406"/>
                    <a:pt x="5823" y="14847"/>
                    <a:pt x="6716" y="14275"/>
                  </a:cubicBezTo>
                  <a:close/>
                  <a:moveTo>
                    <a:pt x="10561" y="15871"/>
                  </a:moveTo>
                  <a:lnTo>
                    <a:pt x="10561" y="15871"/>
                  </a:lnTo>
                  <a:cubicBezTo>
                    <a:pt x="10585" y="15895"/>
                    <a:pt x="10609" y="15918"/>
                    <a:pt x="10633" y="15930"/>
                  </a:cubicBezTo>
                  <a:cubicBezTo>
                    <a:pt x="10609" y="15918"/>
                    <a:pt x="10573" y="15895"/>
                    <a:pt x="10561" y="15871"/>
                  </a:cubicBezTo>
                  <a:close/>
                  <a:moveTo>
                    <a:pt x="6426" y="1"/>
                  </a:moveTo>
                  <a:cubicBezTo>
                    <a:pt x="6271" y="1"/>
                    <a:pt x="5821" y="166"/>
                    <a:pt x="3787" y="1405"/>
                  </a:cubicBezTo>
                  <a:cubicBezTo>
                    <a:pt x="3537" y="1559"/>
                    <a:pt x="3299" y="1714"/>
                    <a:pt x="3060" y="1857"/>
                  </a:cubicBezTo>
                  <a:cubicBezTo>
                    <a:pt x="3906" y="1202"/>
                    <a:pt x="3977" y="1107"/>
                    <a:pt x="3894" y="952"/>
                  </a:cubicBezTo>
                  <a:cubicBezTo>
                    <a:pt x="3870" y="905"/>
                    <a:pt x="3822" y="869"/>
                    <a:pt x="3775" y="857"/>
                  </a:cubicBezTo>
                  <a:cubicBezTo>
                    <a:pt x="3763" y="855"/>
                    <a:pt x="3750" y="853"/>
                    <a:pt x="3737" y="853"/>
                  </a:cubicBezTo>
                  <a:cubicBezTo>
                    <a:pt x="3622" y="853"/>
                    <a:pt x="3460" y="953"/>
                    <a:pt x="3001" y="1274"/>
                  </a:cubicBezTo>
                  <a:cubicBezTo>
                    <a:pt x="2846" y="1393"/>
                    <a:pt x="2691" y="1500"/>
                    <a:pt x="2525" y="1595"/>
                  </a:cubicBezTo>
                  <a:cubicBezTo>
                    <a:pt x="2514" y="1592"/>
                    <a:pt x="2504" y="1590"/>
                    <a:pt x="2494" y="1590"/>
                  </a:cubicBezTo>
                  <a:cubicBezTo>
                    <a:pt x="2469" y="1590"/>
                    <a:pt x="2446" y="1599"/>
                    <a:pt x="2429" y="1607"/>
                  </a:cubicBezTo>
                  <a:cubicBezTo>
                    <a:pt x="2358" y="1655"/>
                    <a:pt x="2322" y="1750"/>
                    <a:pt x="2370" y="1821"/>
                  </a:cubicBezTo>
                  <a:cubicBezTo>
                    <a:pt x="2394" y="1857"/>
                    <a:pt x="2429" y="1893"/>
                    <a:pt x="2477" y="1905"/>
                  </a:cubicBezTo>
                  <a:cubicBezTo>
                    <a:pt x="1215" y="2869"/>
                    <a:pt x="1048" y="3036"/>
                    <a:pt x="1167" y="3226"/>
                  </a:cubicBezTo>
                  <a:cubicBezTo>
                    <a:pt x="1179" y="3274"/>
                    <a:pt x="1215" y="3298"/>
                    <a:pt x="1263" y="3310"/>
                  </a:cubicBezTo>
                  <a:cubicBezTo>
                    <a:pt x="1274" y="3313"/>
                    <a:pt x="1286" y="3314"/>
                    <a:pt x="1298" y="3314"/>
                  </a:cubicBezTo>
                  <a:cubicBezTo>
                    <a:pt x="1334" y="3314"/>
                    <a:pt x="1370" y="3301"/>
                    <a:pt x="1405" y="3274"/>
                  </a:cubicBezTo>
                  <a:cubicBezTo>
                    <a:pt x="1632" y="3119"/>
                    <a:pt x="1858" y="2976"/>
                    <a:pt x="2084" y="2833"/>
                  </a:cubicBezTo>
                  <a:lnTo>
                    <a:pt x="2084" y="2833"/>
                  </a:lnTo>
                  <a:cubicBezTo>
                    <a:pt x="286" y="4072"/>
                    <a:pt x="358" y="4203"/>
                    <a:pt x="441" y="4346"/>
                  </a:cubicBezTo>
                  <a:cubicBezTo>
                    <a:pt x="465" y="4381"/>
                    <a:pt x="501" y="4405"/>
                    <a:pt x="536" y="4417"/>
                  </a:cubicBezTo>
                  <a:cubicBezTo>
                    <a:pt x="552" y="4422"/>
                    <a:pt x="566" y="4425"/>
                    <a:pt x="584" y="4425"/>
                  </a:cubicBezTo>
                  <a:cubicBezTo>
                    <a:pt x="703" y="4425"/>
                    <a:pt x="963" y="4267"/>
                    <a:pt x="2572" y="3250"/>
                  </a:cubicBezTo>
                  <a:cubicBezTo>
                    <a:pt x="3703" y="2524"/>
                    <a:pt x="5620" y="1286"/>
                    <a:pt x="6501" y="857"/>
                  </a:cubicBezTo>
                  <a:lnTo>
                    <a:pt x="6501" y="857"/>
                  </a:lnTo>
                  <a:cubicBezTo>
                    <a:pt x="5489" y="1643"/>
                    <a:pt x="2572" y="3536"/>
                    <a:pt x="655" y="4738"/>
                  </a:cubicBezTo>
                  <a:cubicBezTo>
                    <a:pt x="584" y="4786"/>
                    <a:pt x="560" y="4881"/>
                    <a:pt x="596" y="4953"/>
                  </a:cubicBezTo>
                  <a:cubicBezTo>
                    <a:pt x="632" y="5000"/>
                    <a:pt x="691" y="5048"/>
                    <a:pt x="751" y="5060"/>
                  </a:cubicBezTo>
                  <a:cubicBezTo>
                    <a:pt x="766" y="5064"/>
                    <a:pt x="785" y="5066"/>
                    <a:pt x="806" y="5066"/>
                  </a:cubicBezTo>
                  <a:cubicBezTo>
                    <a:pt x="911" y="5066"/>
                    <a:pt x="1080" y="5016"/>
                    <a:pt x="1298" y="4917"/>
                  </a:cubicBezTo>
                  <a:lnTo>
                    <a:pt x="1298" y="4917"/>
                  </a:lnTo>
                  <a:cubicBezTo>
                    <a:pt x="322" y="5619"/>
                    <a:pt x="370" y="5703"/>
                    <a:pt x="429" y="5822"/>
                  </a:cubicBezTo>
                  <a:cubicBezTo>
                    <a:pt x="453" y="5858"/>
                    <a:pt x="501" y="5893"/>
                    <a:pt x="548" y="5905"/>
                  </a:cubicBezTo>
                  <a:cubicBezTo>
                    <a:pt x="563" y="5909"/>
                    <a:pt x="579" y="5911"/>
                    <a:pt x="598" y="5911"/>
                  </a:cubicBezTo>
                  <a:cubicBezTo>
                    <a:pt x="916" y="5911"/>
                    <a:pt x="1868" y="5324"/>
                    <a:pt x="4644" y="3560"/>
                  </a:cubicBezTo>
                  <a:cubicBezTo>
                    <a:pt x="5692" y="2881"/>
                    <a:pt x="7001" y="2060"/>
                    <a:pt x="7871" y="1548"/>
                  </a:cubicBezTo>
                  <a:lnTo>
                    <a:pt x="7871" y="1548"/>
                  </a:lnTo>
                  <a:cubicBezTo>
                    <a:pt x="6227" y="2691"/>
                    <a:pt x="2572" y="5000"/>
                    <a:pt x="96" y="6524"/>
                  </a:cubicBezTo>
                  <a:cubicBezTo>
                    <a:pt x="60" y="6548"/>
                    <a:pt x="36" y="6584"/>
                    <a:pt x="24" y="6620"/>
                  </a:cubicBezTo>
                  <a:cubicBezTo>
                    <a:pt x="0" y="6703"/>
                    <a:pt x="48" y="6786"/>
                    <a:pt x="131" y="6810"/>
                  </a:cubicBezTo>
                  <a:cubicBezTo>
                    <a:pt x="145" y="6814"/>
                    <a:pt x="154" y="6817"/>
                    <a:pt x="165" y="6817"/>
                  </a:cubicBezTo>
                  <a:cubicBezTo>
                    <a:pt x="184" y="6817"/>
                    <a:pt x="205" y="6809"/>
                    <a:pt x="251" y="6786"/>
                  </a:cubicBezTo>
                  <a:lnTo>
                    <a:pt x="274" y="6774"/>
                  </a:lnTo>
                  <a:cubicBezTo>
                    <a:pt x="381" y="6727"/>
                    <a:pt x="572" y="6608"/>
                    <a:pt x="977" y="6381"/>
                  </a:cubicBezTo>
                  <a:lnTo>
                    <a:pt x="2763" y="5334"/>
                  </a:lnTo>
                  <a:cubicBezTo>
                    <a:pt x="4370" y="4393"/>
                    <a:pt x="6656" y="3048"/>
                    <a:pt x="8228" y="2143"/>
                  </a:cubicBezTo>
                  <a:lnTo>
                    <a:pt x="8228" y="2143"/>
                  </a:lnTo>
                  <a:cubicBezTo>
                    <a:pt x="6287" y="3464"/>
                    <a:pt x="2965" y="5548"/>
                    <a:pt x="620" y="7001"/>
                  </a:cubicBezTo>
                  <a:cubicBezTo>
                    <a:pt x="548" y="7048"/>
                    <a:pt x="524" y="7132"/>
                    <a:pt x="572" y="7203"/>
                  </a:cubicBezTo>
                  <a:cubicBezTo>
                    <a:pt x="596" y="7251"/>
                    <a:pt x="632" y="7286"/>
                    <a:pt x="679" y="7298"/>
                  </a:cubicBezTo>
                  <a:cubicBezTo>
                    <a:pt x="694" y="7302"/>
                    <a:pt x="711" y="7306"/>
                    <a:pt x="735" y="7306"/>
                  </a:cubicBezTo>
                  <a:cubicBezTo>
                    <a:pt x="863" y="7306"/>
                    <a:pt x="1208" y="7193"/>
                    <a:pt x="2727" y="6334"/>
                  </a:cubicBezTo>
                  <a:lnTo>
                    <a:pt x="2727" y="6334"/>
                  </a:lnTo>
                  <a:lnTo>
                    <a:pt x="512" y="7751"/>
                  </a:lnTo>
                  <a:cubicBezTo>
                    <a:pt x="441" y="7798"/>
                    <a:pt x="417" y="7894"/>
                    <a:pt x="465" y="7965"/>
                  </a:cubicBezTo>
                  <a:cubicBezTo>
                    <a:pt x="489" y="8013"/>
                    <a:pt x="548" y="8048"/>
                    <a:pt x="596" y="8060"/>
                  </a:cubicBezTo>
                  <a:cubicBezTo>
                    <a:pt x="614" y="8065"/>
                    <a:pt x="637" y="8068"/>
                    <a:pt x="664" y="8068"/>
                  </a:cubicBezTo>
                  <a:cubicBezTo>
                    <a:pt x="826" y="8068"/>
                    <a:pt x="1155" y="7963"/>
                    <a:pt x="1870" y="7596"/>
                  </a:cubicBezTo>
                  <a:lnTo>
                    <a:pt x="1870" y="7596"/>
                  </a:lnTo>
                  <a:lnTo>
                    <a:pt x="870" y="8239"/>
                  </a:lnTo>
                  <a:cubicBezTo>
                    <a:pt x="798" y="8286"/>
                    <a:pt x="774" y="8382"/>
                    <a:pt x="822" y="8453"/>
                  </a:cubicBezTo>
                  <a:cubicBezTo>
                    <a:pt x="853" y="8499"/>
                    <a:pt x="903" y="8526"/>
                    <a:pt x="955" y="8526"/>
                  </a:cubicBezTo>
                  <a:cubicBezTo>
                    <a:pt x="983" y="8526"/>
                    <a:pt x="1011" y="8518"/>
                    <a:pt x="1036" y="8501"/>
                  </a:cubicBezTo>
                  <a:cubicBezTo>
                    <a:pt x="4287" y="6477"/>
                    <a:pt x="9418" y="3381"/>
                    <a:pt x="10716" y="2798"/>
                  </a:cubicBezTo>
                  <a:lnTo>
                    <a:pt x="10716" y="2798"/>
                  </a:lnTo>
                  <a:cubicBezTo>
                    <a:pt x="10418" y="3060"/>
                    <a:pt x="10109" y="3310"/>
                    <a:pt x="9776" y="3536"/>
                  </a:cubicBezTo>
                  <a:cubicBezTo>
                    <a:pt x="9144" y="3905"/>
                    <a:pt x="8299" y="4441"/>
                    <a:pt x="7239" y="5155"/>
                  </a:cubicBezTo>
                  <a:cubicBezTo>
                    <a:pt x="5966" y="5929"/>
                    <a:pt x="4584" y="6727"/>
                    <a:pt x="3418" y="7405"/>
                  </a:cubicBezTo>
                  <a:cubicBezTo>
                    <a:pt x="1751" y="8370"/>
                    <a:pt x="953" y="8918"/>
                    <a:pt x="1024" y="9037"/>
                  </a:cubicBezTo>
                  <a:cubicBezTo>
                    <a:pt x="1060" y="9096"/>
                    <a:pt x="1108" y="9132"/>
                    <a:pt x="1179" y="9156"/>
                  </a:cubicBezTo>
                  <a:cubicBezTo>
                    <a:pt x="1198" y="9159"/>
                    <a:pt x="1219" y="9161"/>
                    <a:pt x="1242" y="9161"/>
                  </a:cubicBezTo>
                  <a:cubicBezTo>
                    <a:pt x="1432" y="9161"/>
                    <a:pt x="1750" y="9028"/>
                    <a:pt x="2239" y="8763"/>
                  </a:cubicBezTo>
                  <a:lnTo>
                    <a:pt x="2239" y="8763"/>
                  </a:lnTo>
                  <a:cubicBezTo>
                    <a:pt x="858" y="9632"/>
                    <a:pt x="882" y="9668"/>
                    <a:pt x="965" y="9810"/>
                  </a:cubicBezTo>
                  <a:cubicBezTo>
                    <a:pt x="977" y="9846"/>
                    <a:pt x="1013" y="9870"/>
                    <a:pt x="1060" y="9882"/>
                  </a:cubicBezTo>
                  <a:cubicBezTo>
                    <a:pt x="1075" y="9887"/>
                    <a:pt x="1090" y="9890"/>
                    <a:pt x="1105" y="9890"/>
                  </a:cubicBezTo>
                  <a:cubicBezTo>
                    <a:pt x="1127" y="9890"/>
                    <a:pt x="1151" y="9884"/>
                    <a:pt x="1179" y="9870"/>
                  </a:cubicBezTo>
                  <a:cubicBezTo>
                    <a:pt x="3096" y="8751"/>
                    <a:pt x="7085" y="6417"/>
                    <a:pt x="9621" y="4953"/>
                  </a:cubicBezTo>
                  <a:lnTo>
                    <a:pt x="9621" y="4953"/>
                  </a:lnTo>
                  <a:cubicBezTo>
                    <a:pt x="8442" y="5703"/>
                    <a:pt x="6942" y="6608"/>
                    <a:pt x="5692" y="7358"/>
                  </a:cubicBezTo>
                  <a:cubicBezTo>
                    <a:pt x="4572" y="8036"/>
                    <a:pt x="3513" y="8667"/>
                    <a:pt x="2751" y="9156"/>
                  </a:cubicBezTo>
                  <a:cubicBezTo>
                    <a:pt x="2334" y="9406"/>
                    <a:pt x="2036" y="9608"/>
                    <a:pt x="1834" y="9751"/>
                  </a:cubicBezTo>
                  <a:cubicBezTo>
                    <a:pt x="1560" y="9941"/>
                    <a:pt x="1382" y="10060"/>
                    <a:pt x="1477" y="10215"/>
                  </a:cubicBezTo>
                  <a:cubicBezTo>
                    <a:pt x="1501" y="10275"/>
                    <a:pt x="1548" y="10311"/>
                    <a:pt x="1608" y="10322"/>
                  </a:cubicBezTo>
                  <a:cubicBezTo>
                    <a:pt x="1627" y="10327"/>
                    <a:pt x="1649" y="10330"/>
                    <a:pt x="1674" y="10330"/>
                  </a:cubicBezTo>
                  <a:cubicBezTo>
                    <a:pt x="1773" y="10330"/>
                    <a:pt x="1917" y="10291"/>
                    <a:pt x="2108" y="10215"/>
                  </a:cubicBezTo>
                  <a:lnTo>
                    <a:pt x="2108" y="10215"/>
                  </a:lnTo>
                  <a:cubicBezTo>
                    <a:pt x="2001" y="10311"/>
                    <a:pt x="1905" y="10418"/>
                    <a:pt x="1858" y="10549"/>
                  </a:cubicBezTo>
                  <a:cubicBezTo>
                    <a:pt x="1834" y="10620"/>
                    <a:pt x="1834" y="10680"/>
                    <a:pt x="1870" y="10739"/>
                  </a:cubicBezTo>
                  <a:cubicBezTo>
                    <a:pt x="1901" y="10794"/>
                    <a:pt x="1953" y="10823"/>
                    <a:pt x="2005" y="10823"/>
                  </a:cubicBezTo>
                  <a:cubicBezTo>
                    <a:pt x="2032" y="10823"/>
                    <a:pt x="2060" y="10815"/>
                    <a:pt x="2084" y="10799"/>
                  </a:cubicBezTo>
                  <a:cubicBezTo>
                    <a:pt x="5370" y="8846"/>
                    <a:pt x="10085" y="6084"/>
                    <a:pt x="11788" y="5143"/>
                  </a:cubicBezTo>
                  <a:lnTo>
                    <a:pt x="11788" y="5143"/>
                  </a:lnTo>
                  <a:cubicBezTo>
                    <a:pt x="10240" y="6370"/>
                    <a:pt x="5120" y="9406"/>
                    <a:pt x="1739" y="11334"/>
                  </a:cubicBezTo>
                  <a:cubicBezTo>
                    <a:pt x="1703" y="11358"/>
                    <a:pt x="1679" y="11382"/>
                    <a:pt x="1667" y="11430"/>
                  </a:cubicBezTo>
                  <a:cubicBezTo>
                    <a:pt x="1655" y="11465"/>
                    <a:pt x="1667" y="11513"/>
                    <a:pt x="1679" y="11549"/>
                  </a:cubicBezTo>
                  <a:cubicBezTo>
                    <a:pt x="1715" y="11596"/>
                    <a:pt x="1763" y="11632"/>
                    <a:pt x="1822" y="11644"/>
                  </a:cubicBezTo>
                  <a:cubicBezTo>
                    <a:pt x="1839" y="11649"/>
                    <a:pt x="1858" y="11651"/>
                    <a:pt x="1880" y="11651"/>
                  </a:cubicBezTo>
                  <a:cubicBezTo>
                    <a:pt x="2016" y="11651"/>
                    <a:pt x="2259" y="11557"/>
                    <a:pt x="2608" y="11382"/>
                  </a:cubicBezTo>
                  <a:lnTo>
                    <a:pt x="2608" y="11382"/>
                  </a:lnTo>
                  <a:cubicBezTo>
                    <a:pt x="1846" y="11930"/>
                    <a:pt x="1905" y="12025"/>
                    <a:pt x="1965" y="12144"/>
                  </a:cubicBezTo>
                  <a:cubicBezTo>
                    <a:pt x="1989" y="12180"/>
                    <a:pt x="2036" y="12216"/>
                    <a:pt x="2084" y="12227"/>
                  </a:cubicBezTo>
                  <a:cubicBezTo>
                    <a:pt x="2093" y="12229"/>
                    <a:pt x="2103" y="12230"/>
                    <a:pt x="2114" y="12230"/>
                  </a:cubicBezTo>
                  <a:cubicBezTo>
                    <a:pt x="2250" y="12230"/>
                    <a:pt x="2555" y="12087"/>
                    <a:pt x="3239" y="11668"/>
                  </a:cubicBezTo>
                  <a:lnTo>
                    <a:pt x="3239" y="11668"/>
                  </a:lnTo>
                  <a:cubicBezTo>
                    <a:pt x="2096" y="12418"/>
                    <a:pt x="1953" y="12632"/>
                    <a:pt x="2048" y="12799"/>
                  </a:cubicBezTo>
                  <a:cubicBezTo>
                    <a:pt x="2084" y="12847"/>
                    <a:pt x="2144" y="12894"/>
                    <a:pt x="2203" y="12906"/>
                  </a:cubicBezTo>
                  <a:cubicBezTo>
                    <a:pt x="2220" y="12910"/>
                    <a:pt x="2239" y="12912"/>
                    <a:pt x="2261" y="12912"/>
                  </a:cubicBezTo>
                  <a:cubicBezTo>
                    <a:pt x="2582" y="12912"/>
                    <a:pt x="3461" y="12502"/>
                    <a:pt x="4977" y="11632"/>
                  </a:cubicBezTo>
                  <a:lnTo>
                    <a:pt x="4977" y="11632"/>
                  </a:lnTo>
                  <a:lnTo>
                    <a:pt x="4572" y="11894"/>
                  </a:lnTo>
                  <a:cubicBezTo>
                    <a:pt x="3799" y="12358"/>
                    <a:pt x="3048" y="12811"/>
                    <a:pt x="2370" y="13204"/>
                  </a:cubicBezTo>
                  <a:cubicBezTo>
                    <a:pt x="2298" y="13251"/>
                    <a:pt x="2275" y="13347"/>
                    <a:pt x="2322" y="13418"/>
                  </a:cubicBezTo>
                  <a:cubicBezTo>
                    <a:pt x="2346" y="13454"/>
                    <a:pt x="2382" y="13478"/>
                    <a:pt x="2417" y="13489"/>
                  </a:cubicBezTo>
                  <a:cubicBezTo>
                    <a:pt x="2432" y="13492"/>
                    <a:pt x="2445" y="13495"/>
                    <a:pt x="2461" y="13495"/>
                  </a:cubicBezTo>
                  <a:cubicBezTo>
                    <a:pt x="2575" y="13495"/>
                    <a:pt x="2832" y="13353"/>
                    <a:pt x="4799" y="12108"/>
                  </a:cubicBezTo>
                  <a:cubicBezTo>
                    <a:pt x="5727" y="11549"/>
                    <a:pt x="6847" y="10870"/>
                    <a:pt x="7942" y="10180"/>
                  </a:cubicBezTo>
                  <a:cubicBezTo>
                    <a:pt x="8775" y="9656"/>
                    <a:pt x="9478" y="9215"/>
                    <a:pt x="10073" y="8834"/>
                  </a:cubicBezTo>
                  <a:cubicBezTo>
                    <a:pt x="10811" y="8394"/>
                    <a:pt x="11478" y="8025"/>
                    <a:pt x="11966" y="7775"/>
                  </a:cubicBezTo>
                  <a:lnTo>
                    <a:pt x="11966" y="7775"/>
                  </a:lnTo>
                  <a:cubicBezTo>
                    <a:pt x="10192" y="8941"/>
                    <a:pt x="5858" y="11727"/>
                    <a:pt x="2775" y="13692"/>
                  </a:cubicBezTo>
                  <a:cubicBezTo>
                    <a:pt x="2703" y="13740"/>
                    <a:pt x="2679" y="13823"/>
                    <a:pt x="2727" y="13894"/>
                  </a:cubicBezTo>
                  <a:cubicBezTo>
                    <a:pt x="2751" y="13954"/>
                    <a:pt x="2798" y="13990"/>
                    <a:pt x="2858" y="14001"/>
                  </a:cubicBezTo>
                  <a:cubicBezTo>
                    <a:pt x="2878" y="14006"/>
                    <a:pt x="2900" y="14009"/>
                    <a:pt x="2926" y="14009"/>
                  </a:cubicBezTo>
                  <a:cubicBezTo>
                    <a:pt x="3085" y="14009"/>
                    <a:pt x="3361" y="13913"/>
                    <a:pt x="3751" y="13728"/>
                  </a:cubicBezTo>
                  <a:lnTo>
                    <a:pt x="3751" y="13728"/>
                  </a:lnTo>
                  <a:cubicBezTo>
                    <a:pt x="2763" y="14335"/>
                    <a:pt x="2751" y="14430"/>
                    <a:pt x="2846" y="14573"/>
                  </a:cubicBezTo>
                  <a:cubicBezTo>
                    <a:pt x="2870" y="14621"/>
                    <a:pt x="2906" y="14644"/>
                    <a:pt x="2941" y="14656"/>
                  </a:cubicBezTo>
                  <a:cubicBezTo>
                    <a:pt x="2953" y="14659"/>
                    <a:pt x="2964" y="14661"/>
                    <a:pt x="2977" y="14661"/>
                  </a:cubicBezTo>
                  <a:cubicBezTo>
                    <a:pt x="3081" y="14661"/>
                    <a:pt x="3335" y="14509"/>
                    <a:pt x="5549" y="13132"/>
                  </a:cubicBezTo>
                  <a:cubicBezTo>
                    <a:pt x="7478" y="11930"/>
                    <a:pt x="10871" y="9822"/>
                    <a:pt x="12002" y="9310"/>
                  </a:cubicBezTo>
                  <a:lnTo>
                    <a:pt x="12002" y="9310"/>
                  </a:lnTo>
                  <a:cubicBezTo>
                    <a:pt x="10871" y="10275"/>
                    <a:pt x="6144" y="13180"/>
                    <a:pt x="3096" y="14990"/>
                  </a:cubicBezTo>
                  <a:cubicBezTo>
                    <a:pt x="3025" y="15037"/>
                    <a:pt x="3001" y="15121"/>
                    <a:pt x="3037" y="15204"/>
                  </a:cubicBezTo>
                  <a:cubicBezTo>
                    <a:pt x="3060" y="15252"/>
                    <a:pt x="3108" y="15287"/>
                    <a:pt x="3168" y="15299"/>
                  </a:cubicBezTo>
                  <a:cubicBezTo>
                    <a:pt x="3184" y="15302"/>
                    <a:pt x="3202" y="15305"/>
                    <a:pt x="3229" y="15305"/>
                  </a:cubicBezTo>
                  <a:cubicBezTo>
                    <a:pt x="3338" y="15305"/>
                    <a:pt x="3584" y="15250"/>
                    <a:pt x="4370" y="14847"/>
                  </a:cubicBezTo>
                  <a:lnTo>
                    <a:pt x="4370" y="14847"/>
                  </a:lnTo>
                  <a:lnTo>
                    <a:pt x="3489" y="15418"/>
                  </a:lnTo>
                  <a:lnTo>
                    <a:pt x="2906" y="15787"/>
                  </a:lnTo>
                  <a:cubicBezTo>
                    <a:pt x="2644" y="15966"/>
                    <a:pt x="2572" y="16014"/>
                    <a:pt x="2656" y="16145"/>
                  </a:cubicBezTo>
                  <a:cubicBezTo>
                    <a:pt x="2679" y="16180"/>
                    <a:pt x="2715" y="16216"/>
                    <a:pt x="2763" y="16228"/>
                  </a:cubicBezTo>
                  <a:cubicBezTo>
                    <a:pt x="2775" y="16230"/>
                    <a:pt x="2788" y="16232"/>
                    <a:pt x="2803" y="16232"/>
                  </a:cubicBezTo>
                  <a:cubicBezTo>
                    <a:pt x="2993" y="16232"/>
                    <a:pt x="3428" y="16010"/>
                    <a:pt x="4489" y="15347"/>
                  </a:cubicBezTo>
                  <a:lnTo>
                    <a:pt x="4489" y="15347"/>
                  </a:lnTo>
                  <a:cubicBezTo>
                    <a:pt x="3382" y="16085"/>
                    <a:pt x="3358" y="16228"/>
                    <a:pt x="3441" y="16371"/>
                  </a:cubicBezTo>
                  <a:cubicBezTo>
                    <a:pt x="3465" y="16418"/>
                    <a:pt x="3513" y="16454"/>
                    <a:pt x="3572" y="16466"/>
                  </a:cubicBezTo>
                  <a:cubicBezTo>
                    <a:pt x="3589" y="16470"/>
                    <a:pt x="3607" y="16473"/>
                    <a:pt x="3627" y="16473"/>
                  </a:cubicBezTo>
                  <a:cubicBezTo>
                    <a:pt x="3771" y="16473"/>
                    <a:pt x="4022" y="16362"/>
                    <a:pt x="4418" y="16133"/>
                  </a:cubicBezTo>
                  <a:lnTo>
                    <a:pt x="4418" y="16133"/>
                  </a:lnTo>
                  <a:cubicBezTo>
                    <a:pt x="4132" y="16383"/>
                    <a:pt x="4084" y="16537"/>
                    <a:pt x="4156" y="16657"/>
                  </a:cubicBezTo>
                  <a:cubicBezTo>
                    <a:pt x="4179" y="16703"/>
                    <a:pt x="4227" y="16729"/>
                    <a:pt x="4277" y="16729"/>
                  </a:cubicBezTo>
                  <a:cubicBezTo>
                    <a:pt x="4305" y="16729"/>
                    <a:pt x="4333" y="16721"/>
                    <a:pt x="4358" y="16704"/>
                  </a:cubicBezTo>
                  <a:lnTo>
                    <a:pt x="8323" y="14418"/>
                  </a:lnTo>
                  <a:lnTo>
                    <a:pt x="8323" y="14418"/>
                  </a:lnTo>
                  <a:cubicBezTo>
                    <a:pt x="5311" y="16466"/>
                    <a:pt x="5334" y="16502"/>
                    <a:pt x="5430" y="16680"/>
                  </a:cubicBezTo>
                  <a:cubicBezTo>
                    <a:pt x="5465" y="16740"/>
                    <a:pt x="5513" y="16776"/>
                    <a:pt x="5573" y="16788"/>
                  </a:cubicBezTo>
                  <a:cubicBezTo>
                    <a:pt x="5588" y="16791"/>
                    <a:pt x="5604" y="16792"/>
                    <a:pt x="5622" y="16792"/>
                  </a:cubicBezTo>
                  <a:cubicBezTo>
                    <a:pt x="5931" y="16792"/>
                    <a:pt x="6675" y="16310"/>
                    <a:pt x="8216" y="15264"/>
                  </a:cubicBezTo>
                  <a:cubicBezTo>
                    <a:pt x="8442" y="15109"/>
                    <a:pt x="8680" y="14954"/>
                    <a:pt x="8918" y="14787"/>
                  </a:cubicBezTo>
                  <a:lnTo>
                    <a:pt x="8918" y="14787"/>
                  </a:lnTo>
                  <a:lnTo>
                    <a:pt x="8502" y="15085"/>
                  </a:lnTo>
                  <a:cubicBezTo>
                    <a:pt x="7120" y="16085"/>
                    <a:pt x="6466" y="16633"/>
                    <a:pt x="6525" y="16752"/>
                  </a:cubicBezTo>
                  <a:cubicBezTo>
                    <a:pt x="6561" y="16788"/>
                    <a:pt x="6597" y="16823"/>
                    <a:pt x="6656" y="16835"/>
                  </a:cubicBezTo>
                  <a:cubicBezTo>
                    <a:pt x="6671" y="16838"/>
                    <a:pt x="6687" y="16840"/>
                    <a:pt x="6704" y="16840"/>
                  </a:cubicBezTo>
                  <a:cubicBezTo>
                    <a:pt x="6941" y="16840"/>
                    <a:pt x="7452" y="16526"/>
                    <a:pt x="8883" y="15561"/>
                  </a:cubicBezTo>
                  <a:cubicBezTo>
                    <a:pt x="9144" y="15394"/>
                    <a:pt x="9442" y="15192"/>
                    <a:pt x="9716" y="15013"/>
                  </a:cubicBezTo>
                  <a:lnTo>
                    <a:pt x="9716" y="15013"/>
                  </a:lnTo>
                  <a:cubicBezTo>
                    <a:pt x="7966" y="16442"/>
                    <a:pt x="7978" y="16478"/>
                    <a:pt x="8073" y="16633"/>
                  </a:cubicBezTo>
                  <a:cubicBezTo>
                    <a:pt x="8097" y="16668"/>
                    <a:pt x="8132" y="16692"/>
                    <a:pt x="8180" y="16704"/>
                  </a:cubicBezTo>
                  <a:cubicBezTo>
                    <a:pt x="8189" y="16709"/>
                    <a:pt x="8201" y="16714"/>
                    <a:pt x="8221" y="16714"/>
                  </a:cubicBezTo>
                  <a:cubicBezTo>
                    <a:pt x="8303" y="16714"/>
                    <a:pt x="8521" y="16636"/>
                    <a:pt x="9275" y="16168"/>
                  </a:cubicBezTo>
                  <a:lnTo>
                    <a:pt x="9275" y="16168"/>
                  </a:lnTo>
                  <a:cubicBezTo>
                    <a:pt x="8847" y="16668"/>
                    <a:pt x="8871" y="16716"/>
                    <a:pt x="8930" y="16811"/>
                  </a:cubicBezTo>
                  <a:cubicBezTo>
                    <a:pt x="8942" y="16847"/>
                    <a:pt x="8978" y="16883"/>
                    <a:pt x="9025" y="16895"/>
                  </a:cubicBezTo>
                  <a:lnTo>
                    <a:pt x="9061" y="16895"/>
                  </a:lnTo>
                  <a:lnTo>
                    <a:pt x="9061" y="16907"/>
                  </a:lnTo>
                  <a:cubicBezTo>
                    <a:pt x="9085" y="16907"/>
                    <a:pt x="9109" y="16907"/>
                    <a:pt x="9133" y="16895"/>
                  </a:cubicBezTo>
                  <a:cubicBezTo>
                    <a:pt x="9811" y="16478"/>
                    <a:pt x="10585" y="16026"/>
                    <a:pt x="10716" y="15966"/>
                  </a:cubicBezTo>
                  <a:cubicBezTo>
                    <a:pt x="10740" y="15966"/>
                    <a:pt x="10752" y="15954"/>
                    <a:pt x="10764" y="15942"/>
                  </a:cubicBezTo>
                  <a:lnTo>
                    <a:pt x="10776" y="15942"/>
                  </a:lnTo>
                  <a:cubicBezTo>
                    <a:pt x="10847" y="15906"/>
                    <a:pt x="10871" y="15811"/>
                    <a:pt x="10823" y="15728"/>
                  </a:cubicBezTo>
                  <a:cubicBezTo>
                    <a:pt x="10799" y="15692"/>
                    <a:pt x="10764" y="15668"/>
                    <a:pt x="10728" y="15656"/>
                  </a:cubicBezTo>
                  <a:cubicBezTo>
                    <a:pt x="10718" y="15655"/>
                    <a:pt x="10708" y="15653"/>
                    <a:pt x="10697" y="15653"/>
                  </a:cubicBezTo>
                  <a:cubicBezTo>
                    <a:pt x="10630" y="15653"/>
                    <a:pt x="10495" y="15713"/>
                    <a:pt x="9680" y="16192"/>
                  </a:cubicBezTo>
                  <a:cubicBezTo>
                    <a:pt x="9811" y="16061"/>
                    <a:pt x="9954" y="15895"/>
                    <a:pt x="10133" y="15704"/>
                  </a:cubicBezTo>
                  <a:cubicBezTo>
                    <a:pt x="10347" y="15478"/>
                    <a:pt x="10371" y="15454"/>
                    <a:pt x="10311" y="15347"/>
                  </a:cubicBezTo>
                  <a:lnTo>
                    <a:pt x="10299" y="15347"/>
                  </a:lnTo>
                  <a:cubicBezTo>
                    <a:pt x="10269" y="15301"/>
                    <a:pt x="10218" y="15274"/>
                    <a:pt x="10167" y="15274"/>
                  </a:cubicBezTo>
                  <a:cubicBezTo>
                    <a:pt x="10139" y="15274"/>
                    <a:pt x="10110" y="15282"/>
                    <a:pt x="10085" y="15299"/>
                  </a:cubicBezTo>
                  <a:cubicBezTo>
                    <a:pt x="9787" y="15490"/>
                    <a:pt x="9478" y="15692"/>
                    <a:pt x="9192" y="15871"/>
                  </a:cubicBezTo>
                  <a:cubicBezTo>
                    <a:pt x="9537" y="15573"/>
                    <a:pt x="9930" y="15252"/>
                    <a:pt x="10216" y="15025"/>
                  </a:cubicBezTo>
                  <a:cubicBezTo>
                    <a:pt x="10835" y="14513"/>
                    <a:pt x="11121" y="14228"/>
                    <a:pt x="11073" y="14132"/>
                  </a:cubicBezTo>
                  <a:cubicBezTo>
                    <a:pt x="11049" y="14097"/>
                    <a:pt x="11002" y="14061"/>
                    <a:pt x="10942" y="14049"/>
                  </a:cubicBezTo>
                  <a:cubicBezTo>
                    <a:pt x="10928" y="14045"/>
                    <a:pt x="10912" y="14044"/>
                    <a:pt x="10894" y="14044"/>
                  </a:cubicBezTo>
                  <a:cubicBezTo>
                    <a:pt x="10679" y="14044"/>
                    <a:pt x="10208" y="14320"/>
                    <a:pt x="8966" y="15144"/>
                  </a:cubicBezTo>
                  <a:cubicBezTo>
                    <a:pt x="10811" y="13811"/>
                    <a:pt x="10811" y="13799"/>
                    <a:pt x="10716" y="13644"/>
                  </a:cubicBezTo>
                  <a:cubicBezTo>
                    <a:pt x="10692" y="13597"/>
                    <a:pt x="10645" y="13561"/>
                    <a:pt x="10585" y="13549"/>
                  </a:cubicBezTo>
                  <a:cubicBezTo>
                    <a:pt x="10570" y="13546"/>
                    <a:pt x="10553" y="13544"/>
                    <a:pt x="10534" y="13544"/>
                  </a:cubicBezTo>
                  <a:cubicBezTo>
                    <a:pt x="10240" y="13544"/>
                    <a:pt x="9550" y="13995"/>
                    <a:pt x="8037" y="15025"/>
                  </a:cubicBezTo>
                  <a:cubicBezTo>
                    <a:pt x="7728" y="15228"/>
                    <a:pt x="7370" y="15466"/>
                    <a:pt x="7037" y="15692"/>
                  </a:cubicBezTo>
                  <a:cubicBezTo>
                    <a:pt x="7763" y="15180"/>
                    <a:pt x="8656" y="14585"/>
                    <a:pt x="9359" y="14109"/>
                  </a:cubicBezTo>
                  <a:cubicBezTo>
                    <a:pt x="9966" y="13692"/>
                    <a:pt x="10538" y="13311"/>
                    <a:pt x="10942" y="13025"/>
                  </a:cubicBezTo>
                  <a:cubicBezTo>
                    <a:pt x="11169" y="12870"/>
                    <a:pt x="11323" y="12763"/>
                    <a:pt x="11442" y="12680"/>
                  </a:cubicBezTo>
                  <a:cubicBezTo>
                    <a:pt x="11621" y="12549"/>
                    <a:pt x="11728" y="12466"/>
                    <a:pt x="11645" y="12335"/>
                  </a:cubicBezTo>
                  <a:cubicBezTo>
                    <a:pt x="11633" y="12299"/>
                    <a:pt x="11597" y="12275"/>
                    <a:pt x="11550" y="12263"/>
                  </a:cubicBezTo>
                  <a:cubicBezTo>
                    <a:pt x="11535" y="12258"/>
                    <a:pt x="11518" y="12255"/>
                    <a:pt x="11501" y="12255"/>
                  </a:cubicBezTo>
                  <a:cubicBezTo>
                    <a:pt x="11476" y="12255"/>
                    <a:pt x="11451" y="12261"/>
                    <a:pt x="11430" y="12275"/>
                  </a:cubicBezTo>
                  <a:lnTo>
                    <a:pt x="5894" y="15466"/>
                  </a:lnTo>
                  <a:cubicBezTo>
                    <a:pt x="6716" y="14942"/>
                    <a:pt x="7740" y="14323"/>
                    <a:pt x="8549" y="13835"/>
                  </a:cubicBezTo>
                  <a:cubicBezTo>
                    <a:pt x="11371" y="12132"/>
                    <a:pt x="11454" y="12025"/>
                    <a:pt x="11335" y="11823"/>
                  </a:cubicBezTo>
                  <a:cubicBezTo>
                    <a:pt x="11300" y="11763"/>
                    <a:pt x="11252" y="11727"/>
                    <a:pt x="11180" y="11715"/>
                  </a:cubicBezTo>
                  <a:cubicBezTo>
                    <a:pt x="11158" y="11710"/>
                    <a:pt x="11132" y="11707"/>
                    <a:pt x="11103" y="11707"/>
                  </a:cubicBezTo>
                  <a:cubicBezTo>
                    <a:pt x="11008" y="11707"/>
                    <a:pt x="10877" y="11738"/>
                    <a:pt x="10704" y="11811"/>
                  </a:cubicBezTo>
                  <a:cubicBezTo>
                    <a:pt x="11764" y="11132"/>
                    <a:pt x="11776" y="11073"/>
                    <a:pt x="11692" y="10930"/>
                  </a:cubicBezTo>
                  <a:cubicBezTo>
                    <a:pt x="11657" y="10870"/>
                    <a:pt x="11609" y="10834"/>
                    <a:pt x="11550" y="10822"/>
                  </a:cubicBezTo>
                  <a:cubicBezTo>
                    <a:pt x="11532" y="10818"/>
                    <a:pt x="11511" y="10815"/>
                    <a:pt x="11488" y="10815"/>
                  </a:cubicBezTo>
                  <a:cubicBezTo>
                    <a:pt x="11340" y="10815"/>
                    <a:pt x="11086" y="10911"/>
                    <a:pt x="10716" y="11096"/>
                  </a:cubicBezTo>
                  <a:cubicBezTo>
                    <a:pt x="11026" y="10894"/>
                    <a:pt x="11288" y="10727"/>
                    <a:pt x="11490" y="10584"/>
                  </a:cubicBezTo>
                  <a:cubicBezTo>
                    <a:pt x="11692" y="10441"/>
                    <a:pt x="11847" y="10334"/>
                    <a:pt x="11954" y="10263"/>
                  </a:cubicBezTo>
                  <a:cubicBezTo>
                    <a:pt x="12133" y="10144"/>
                    <a:pt x="12240" y="10060"/>
                    <a:pt x="12169" y="9930"/>
                  </a:cubicBezTo>
                  <a:lnTo>
                    <a:pt x="12157" y="9930"/>
                  </a:lnTo>
                  <a:cubicBezTo>
                    <a:pt x="12127" y="9878"/>
                    <a:pt x="12080" y="9854"/>
                    <a:pt x="12032" y="9854"/>
                  </a:cubicBezTo>
                  <a:cubicBezTo>
                    <a:pt x="12001" y="9854"/>
                    <a:pt x="11970" y="9864"/>
                    <a:pt x="11942" y="9882"/>
                  </a:cubicBezTo>
                  <a:cubicBezTo>
                    <a:pt x="10835" y="10596"/>
                    <a:pt x="9454" y="11465"/>
                    <a:pt x="8121" y="12287"/>
                  </a:cubicBezTo>
                  <a:cubicBezTo>
                    <a:pt x="12740" y="9394"/>
                    <a:pt x="12621" y="9179"/>
                    <a:pt x="12514" y="8989"/>
                  </a:cubicBezTo>
                  <a:cubicBezTo>
                    <a:pt x="12478" y="8941"/>
                    <a:pt x="12443" y="8918"/>
                    <a:pt x="12383" y="8906"/>
                  </a:cubicBezTo>
                  <a:cubicBezTo>
                    <a:pt x="12377" y="8900"/>
                    <a:pt x="12368" y="8897"/>
                    <a:pt x="12358" y="8897"/>
                  </a:cubicBezTo>
                  <a:cubicBezTo>
                    <a:pt x="12347" y="8897"/>
                    <a:pt x="12335" y="8900"/>
                    <a:pt x="12323" y="8906"/>
                  </a:cubicBezTo>
                  <a:cubicBezTo>
                    <a:pt x="13014" y="8394"/>
                    <a:pt x="13193" y="8120"/>
                    <a:pt x="13074" y="7917"/>
                  </a:cubicBezTo>
                  <a:cubicBezTo>
                    <a:pt x="13050" y="7882"/>
                    <a:pt x="13026" y="7858"/>
                    <a:pt x="12978" y="7846"/>
                  </a:cubicBezTo>
                  <a:cubicBezTo>
                    <a:pt x="12977" y="7846"/>
                    <a:pt x="12976" y="7846"/>
                    <a:pt x="12975" y="7846"/>
                  </a:cubicBezTo>
                  <a:cubicBezTo>
                    <a:pt x="12910" y="7846"/>
                    <a:pt x="12388" y="8144"/>
                    <a:pt x="11442" y="8751"/>
                  </a:cubicBezTo>
                  <a:cubicBezTo>
                    <a:pt x="9799" y="9787"/>
                    <a:pt x="6120" y="12120"/>
                    <a:pt x="4156" y="13180"/>
                  </a:cubicBezTo>
                  <a:cubicBezTo>
                    <a:pt x="5120" y="12561"/>
                    <a:pt x="6537" y="11656"/>
                    <a:pt x="7942" y="10751"/>
                  </a:cubicBezTo>
                  <a:cubicBezTo>
                    <a:pt x="9406" y="9810"/>
                    <a:pt x="10561" y="9060"/>
                    <a:pt x="11395" y="8513"/>
                  </a:cubicBezTo>
                  <a:cubicBezTo>
                    <a:pt x="12514" y="7786"/>
                    <a:pt x="13050" y="7358"/>
                    <a:pt x="12978" y="7251"/>
                  </a:cubicBezTo>
                  <a:cubicBezTo>
                    <a:pt x="12954" y="7203"/>
                    <a:pt x="12907" y="7167"/>
                    <a:pt x="12847" y="7155"/>
                  </a:cubicBezTo>
                  <a:cubicBezTo>
                    <a:pt x="12825" y="7153"/>
                    <a:pt x="12802" y="7152"/>
                    <a:pt x="12779" y="7152"/>
                  </a:cubicBezTo>
                  <a:cubicBezTo>
                    <a:pt x="12668" y="7152"/>
                    <a:pt x="12553" y="7175"/>
                    <a:pt x="12454" y="7215"/>
                  </a:cubicBezTo>
                  <a:cubicBezTo>
                    <a:pt x="13312" y="6584"/>
                    <a:pt x="13252" y="6465"/>
                    <a:pt x="13181" y="6358"/>
                  </a:cubicBezTo>
                  <a:cubicBezTo>
                    <a:pt x="13169" y="6322"/>
                    <a:pt x="13133" y="6298"/>
                    <a:pt x="13085" y="6286"/>
                  </a:cubicBezTo>
                  <a:cubicBezTo>
                    <a:pt x="13084" y="6286"/>
                    <a:pt x="13082" y="6286"/>
                    <a:pt x="13079" y="6286"/>
                  </a:cubicBezTo>
                  <a:cubicBezTo>
                    <a:pt x="13017" y="6286"/>
                    <a:pt x="12734" y="6441"/>
                    <a:pt x="12240" y="6762"/>
                  </a:cubicBezTo>
                  <a:cubicBezTo>
                    <a:pt x="11109" y="7489"/>
                    <a:pt x="8752" y="9001"/>
                    <a:pt x="6608" y="10299"/>
                  </a:cubicBezTo>
                  <a:cubicBezTo>
                    <a:pt x="3989" y="11882"/>
                    <a:pt x="2929" y="12394"/>
                    <a:pt x="2513" y="12549"/>
                  </a:cubicBezTo>
                  <a:cubicBezTo>
                    <a:pt x="3275" y="11918"/>
                    <a:pt x="6096" y="10251"/>
                    <a:pt x="8228" y="8989"/>
                  </a:cubicBezTo>
                  <a:cubicBezTo>
                    <a:pt x="13312" y="5977"/>
                    <a:pt x="13455" y="5822"/>
                    <a:pt x="13312" y="5572"/>
                  </a:cubicBezTo>
                  <a:cubicBezTo>
                    <a:pt x="13276" y="5512"/>
                    <a:pt x="13216" y="5465"/>
                    <a:pt x="13145" y="5453"/>
                  </a:cubicBezTo>
                  <a:cubicBezTo>
                    <a:pt x="13122" y="5448"/>
                    <a:pt x="13097" y="5446"/>
                    <a:pt x="13070" y="5446"/>
                  </a:cubicBezTo>
                  <a:cubicBezTo>
                    <a:pt x="12880" y="5446"/>
                    <a:pt x="12571" y="5553"/>
                    <a:pt x="12145" y="5750"/>
                  </a:cubicBezTo>
                  <a:lnTo>
                    <a:pt x="12204" y="5715"/>
                  </a:lnTo>
                  <a:cubicBezTo>
                    <a:pt x="12526" y="5512"/>
                    <a:pt x="12752" y="5369"/>
                    <a:pt x="12907" y="5262"/>
                  </a:cubicBezTo>
                  <a:cubicBezTo>
                    <a:pt x="13169" y="5096"/>
                    <a:pt x="13276" y="5024"/>
                    <a:pt x="13193" y="4869"/>
                  </a:cubicBezTo>
                  <a:cubicBezTo>
                    <a:pt x="13169" y="4822"/>
                    <a:pt x="13121" y="4786"/>
                    <a:pt x="13074" y="4774"/>
                  </a:cubicBezTo>
                  <a:cubicBezTo>
                    <a:pt x="13059" y="4771"/>
                    <a:pt x="13043" y="4770"/>
                    <a:pt x="13025" y="4770"/>
                  </a:cubicBezTo>
                  <a:cubicBezTo>
                    <a:pt x="12899" y="4770"/>
                    <a:pt x="12696" y="4844"/>
                    <a:pt x="12383" y="5000"/>
                  </a:cubicBezTo>
                  <a:cubicBezTo>
                    <a:pt x="12454" y="4941"/>
                    <a:pt x="12514" y="4846"/>
                    <a:pt x="12550" y="4750"/>
                  </a:cubicBezTo>
                  <a:cubicBezTo>
                    <a:pt x="12562" y="4691"/>
                    <a:pt x="12562" y="4619"/>
                    <a:pt x="12526" y="4572"/>
                  </a:cubicBezTo>
                  <a:cubicBezTo>
                    <a:pt x="12502" y="4536"/>
                    <a:pt x="12466" y="4500"/>
                    <a:pt x="12431" y="4488"/>
                  </a:cubicBezTo>
                  <a:cubicBezTo>
                    <a:pt x="12422" y="4486"/>
                    <a:pt x="12414" y="4484"/>
                    <a:pt x="12402" y="4484"/>
                  </a:cubicBezTo>
                  <a:cubicBezTo>
                    <a:pt x="12281" y="4484"/>
                    <a:pt x="11794" y="4709"/>
                    <a:pt x="7049" y="7489"/>
                  </a:cubicBezTo>
                  <a:cubicBezTo>
                    <a:pt x="5394" y="8453"/>
                    <a:pt x="3751" y="9429"/>
                    <a:pt x="2775" y="10001"/>
                  </a:cubicBezTo>
                  <a:cubicBezTo>
                    <a:pt x="3013" y="9822"/>
                    <a:pt x="3310" y="9608"/>
                    <a:pt x="3656" y="9382"/>
                  </a:cubicBezTo>
                  <a:cubicBezTo>
                    <a:pt x="4739" y="8739"/>
                    <a:pt x="6287" y="7775"/>
                    <a:pt x="8418" y="6429"/>
                  </a:cubicBezTo>
                  <a:lnTo>
                    <a:pt x="9502" y="5750"/>
                  </a:lnTo>
                  <a:cubicBezTo>
                    <a:pt x="10538" y="5131"/>
                    <a:pt x="11621" y="4512"/>
                    <a:pt x="12681" y="3905"/>
                  </a:cubicBezTo>
                  <a:cubicBezTo>
                    <a:pt x="12716" y="3893"/>
                    <a:pt x="12740" y="3857"/>
                    <a:pt x="12752" y="3810"/>
                  </a:cubicBezTo>
                  <a:cubicBezTo>
                    <a:pt x="12764" y="3774"/>
                    <a:pt x="12764" y="3726"/>
                    <a:pt x="12740" y="3691"/>
                  </a:cubicBezTo>
                  <a:cubicBezTo>
                    <a:pt x="12716" y="3655"/>
                    <a:pt x="12681" y="3631"/>
                    <a:pt x="12633" y="3619"/>
                  </a:cubicBezTo>
                  <a:cubicBezTo>
                    <a:pt x="12620" y="3616"/>
                    <a:pt x="12606" y="3614"/>
                    <a:pt x="12589" y="3614"/>
                  </a:cubicBezTo>
                  <a:cubicBezTo>
                    <a:pt x="12388" y="3614"/>
                    <a:pt x="11874" y="3897"/>
                    <a:pt x="10192" y="4941"/>
                  </a:cubicBezTo>
                  <a:cubicBezTo>
                    <a:pt x="10740" y="4596"/>
                    <a:pt x="11145" y="4322"/>
                    <a:pt x="11430" y="4107"/>
                  </a:cubicBezTo>
                  <a:cubicBezTo>
                    <a:pt x="11883" y="3786"/>
                    <a:pt x="12073" y="3607"/>
                    <a:pt x="11966" y="3441"/>
                  </a:cubicBezTo>
                  <a:cubicBezTo>
                    <a:pt x="11942" y="3405"/>
                    <a:pt x="11907" y="3381"/>
                    <a:pt x="11871" y="3369"/>
                  </a:cubicBezTo>
                  <a:cubicBezTo>
                    <a:pt x="11862" y="3367"/>
                    <a:pt x="11854" y="3364"/>
                    <a:pt x="11843" y="3364"/>
                  </a:cubicBezTo>
                  <a:cubicBezTo>
                    <a:pt x="11746" y="3364"/>
                    <a:pt x="11418" y="3535"/>
                    <a:pt x="8490" y="5238"/>
                  </a:cubicBezTo>
                  <a:cubicBezTo>
                    <a:pt x="11573" y="3286"/>
                    <a:pt x="11526" y="3191"/>
                    <a:pt x="11419" y="3012"/>
                  </a:cubicBezTo>
                  <a:cubicBezTo>
                    <a:pt x="11383" y="2952"/>
                    <a:pt x="11323" y="2905"/>
                    <a:pt x="11252" y="2893"/>
                  </a:cubicBezTo>
                  <a:cubicBezTo>
                    <a:pt x="11230" y="2890"/>
                    <a:pt x="11207" y="2888"/>
                    <a:pt x="11185" y="2888"/>
                  </a:cubicBezTo>
                  <a:cubicBezTo>
                    <a:pt x="11124" y="2888"/>
                    <a:pt x="11063" y="2899"/>
                    <a:pt x="11002" y="2917"/>
                  </a:cubicBezTo>
                  <a:cubicBezTo>
                    <a:pt x="11216" y="2679"/>
                    <a:pt x="11192" y="2560"/>
                    <a:pt x="11145" y="2464"/>
                  </a:cubicBezTo>
                  <a:cubicBezTo>
                    <a:pt x="11121" y="2429"/>
                    <a:pt x="11073" y="2393"/>
                    <a:pt x="11026" y="2381"/>
                  </a:cubicBezTo>
                  <a:cubicBezTo>
                    <a:pt x="11011" y="2377"/>
                    <a:pt x="10995" y="2373"/>
                    <a:pt x="10972" y="2373"/>
                  </a:cubicBezTo>
                  <a:cubicBezTo>
                    <a:pt x="10862" y="2373"/>
                    <a:pt x="10585" y="2464"/>
                    <a:pt x="9478" y="3072"/>
                  </a:cubicBezTo>
                  <a:cubicBezTo>
                    <a:pt x="10430" y="2452"/>
                    <a:pt x="10847" y="2179"/>
                    <a:pt x="11014" y="2036"/>
                  </a:cubicBezTo>
                  <a:cubicBezTo>
                    <a:pt x="11133" y="1929"/>
                    <a:pt x="11109" y="1881"/>
                    <a:pt x="11073" y="1821"/>
                  </a:cubicBezTo>
                  <a:cubicBezTo>
                    <a:pt x="11049" y="1786"/>
                    <a:pt x="11014" y="1750"/>
                    <a:pt x="10978" y="1750"/>
                  </a:cubicBezTo>
                  <a:cubicBezTo>
                    <a:pt x="10976" y="1749"/>
                    <a:pt x="10974" y="1749"/>
                    <a:pt x="10971" y="1749"/>
                  </a:cubicBezTo>
                  <a:cubicBezTo>
                    <a:pt x="10909" y="1749"/>
                    <a:pt x="10662" y="1881"/>
                    <a:pt x="10228" y="2167"/>
                  </a:cubicBezTo>
                  <a:cubicBezTo>
                    <a:pt x="5549" y="5155"/>
                    <a:pt x="3120" y="6584"/>
                    <a:pt x="1870" y="7239"/>
                  </a:cubicBezTo>
                  <a:cubicBezTo>
                    <a:pt x="2810" y="6632"/>
                    <a:pt x="4191" y="5750"/>
                    <a:pt x="5561" y="4869"/>
                  </a:cubicBezTo>
                  <a:cubicBezTo>
                    <a:pt x="6989" y="3953"/>
                    <a:pt x="8121" y="3214"/>
                    <a:pt x="8930" y="2691"/>
                  </a:cubicBezTo>
                  <a:cubicBezTo>
                    <a:pt x="9406" y="2381"/>
                    <a:pt x="9776" y="2131"/>
                    <a:pt x="10037" y="1964"/>
                  </a:cubicBezTo>
                  <a:cubicBezTo>
                    <a:pt x="10168" y="1869"/>
                    <a:pt x="10276" y="1809"/>
                    <a:pt x="10347" y="1750"/>
                  </a:cubicBezTo>
                  <a:cubicBezTo>
                    <a:pt x="10454" y="1679"/>
                    <a:pt x="10573" y="1595"/>
                    <a:pt x="10490" y="1464"/>
                  </a:cubicBezTo>
                  <a:cubicBezTo>
                    <a:pt x="10478" y="1428"/>
                    <a:pt x="10442" y="1405"/>
                    <a:pt x="10395" y="1393"/>
                  </a:cubicBezTo>
                  <a:cubicBezTo>
                    <a:pt x="10385" y="1390"/>
                    <a:pt x="10375" y="1388"/>
                    <a:pt x="10364" y="1388"/>
                  </a:cubicBezTo>
                  <a:cubicBezTo>
                    <a:pt x="10334" y="1388"/>
                    <a:pt x="10302" y="1399"/>
                    <a:pt x="10276" y="1417"/>
                  </a:cubicBezTo>
                  <a:cubicBezTo>
                    <a:pt x="8561" y="2488"/>
                    <a:pt x="6311" y="3857"/>
                    <a:pt x="4418" y="4977"/>
                  </a:cubicBezTo>
                  <a:cubicBezTo>
                    <a:pt x="4763" y="4762"/>
                    <a:pt x="5108" y="4548"/>
                    <a:pt x="5454" y="4322"/>
                  </a:cubicBezTo>
                  <a:cubicBezTo>
                    <a:pt x="10240" y="1262"/>
                    <a:pt x="10168" y="1131"/>
                    <a:pt x="10061" y="952"/>
                  </a:cubicBezTo>
                  <a:cubicBezTo>
                    <a:pt x="10037" y="917"/>
                    <a:pt x="10002" y="881"/>
                    <a:pt x="9966" y="881"/>
                  </a:cubicBezTo>
                  <a:cubicBezTo>
                    <a:pt x="9956" y="878"/>
                    <a:pt x="9947" y="875"/>
                    <a:pt x="9933" y="875"/>
                  </a:cubicBezTo>
                  <a:cubicBezTo>
                    <a:pt x="9836" y="875"/>
                    <a:pt x="9532" y="1020"/>
                    <a:pt x="7299" y="2310"/>
                  </a:cubicBezTo>
                  <a:cubicBezTo>
                    <a:pt x="9109" y="1107"/>
                    <a:pt x="9049" y="1012"/>
                    <a:pt x="8978" y="881"/>
                  </a:cubicBezTo>
                  <a:cubicBezTo>
                    <a:pt x="8954" y="833"/>
                    <a:pt x="8906" y="797"/>
                    <a:pt x="8859" y="786"/>
                  </a:cubicBezTo>
                  <a:cubicBezTo>
                    <a:pt x="8846" y="783"/>
                    <a:pt x="8832" y="782"/>
                    <a:pt x="8816" y="782"/>
                  </a:cubicBezTo>
                  <a:cubicBezTo>
                    <a:pt x="8479" y="782"/>
                    <a:pt x="7424" y="1409"/>
                    <a:pt x="4465" y="3298"/>
                  </a:cubicBezTo>
                  <a:cubicBezTo>
                    <a:pt x="3489" y="3917"/>
                    <a:pt x="2370" y="4631"/>
                    <a:pt x="1572" y="5096"/>
                  </a:cubicBezTo>
                  <a:cubicBezTo>
                    <a:pt x="3048" y="4060"/>
                    <a:pt x="6025" y="2119"/>
                    <a:pt x="8061" y="821"/>
                  </a:cubicBezTo>
                  <a:cubicBezTo>
                    <a:pt x="8132" y="774"/>
                    <a:pt x="8156" y="678"/>
                    <a:pt x="8109" y="607"/>
                  </a:cubicBezTo>
                  <a:cubicBezTo>
                    <a:pt x="8097" y="571"/>
                    <a:pt x="8049" y="547"/>
                    <a:pt x="8013" y="536"/>
                  </a:cubicBezTo>
                  <a:cubicBezTo>
                    <a:pt x="8002" y="533"/>
                    <a:pt x="7990" y="532"/>
                    <a:pt x="7976" y="532"/>
                  </a:cubicBezTo>
                  <a:cubicBezTo>
                    <a:pt x="7792" y="532"/>
                    <a:pt x="7368" y="785"/>
                    <a:pt x="5406" y="2060"/>
                  </a:cubicBezTo>
                  <a:cubicBezTo>
                    <a:pt x="4858" y="2417"/>
                    <a:pt x="4191" y="2857"/>
                    <a:pt x="3525" y="3274"/>
                  </a:cubicBezTo>
                  <a:lnTo>
                    <a:pt x="4001" y="2952"/>
                  </a:lnTo>
                  <a:cubicBezTo>
                    <a:pt x="7287" y="797"/>
                    <a:pt x="7216" y="666"/>
                    <a:pt x="7120" y="500"/>
                  </a:cubicBezTo>
                  <a:cubicBezTo>
                    <a:pt x="7085" y="452"/>
                    <a:pt x="7037" y="416"/>
                    <a:pt x="6978" y="405"/>
                  </a:cubicBezTo>
                  <a:cubicBezTo>
                    <a:pt x="6960" y="400"/>
                    <a:pt x="6939" y="398"/>
                    <a:pt x="6917" y="398"/>
                  </a:cubicBezTo>
                  <a:cubicBezTo>
                    <a:pt x="6526" y="398"/>
                    <a:pt x="5382" y="1072"/>
                    <a:pt x="3144" y="2500"/>
                  </a:cubicBezTo>
                  <a:cubicBezTo>
                    <a:pt x="4168" y="1821"/>
                    <a:pt x="5382" y="1036"/>
                    <a:pt x="6561" y="309"/>
                  </a:cubicBezTo>
                  <a:cubicBezTo>
                    <a:pt x="6632" y="262"/>
                    <a:pt x="6656" y="166"/>
                    <a:pt x="6608" y="95"/>
                  </a:cubicBezTo>
                  <a:cubicBezTo>
                    <a:pt x="6585" y="47"/>
                    <a:pt x="6549" y="24"/>
                    <a:pt x="6489" y="12"/>
                  </a:cubicBezTo>
                  <a:cubicBezTo>
                    <a:pt x="6473" y="6"/>
                    <a:pt x="6454" y="1"/>
                    <a:pt x="6426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4"/>
            <p:cNvSpPr/>
            <p:nvPr/>
          </p:nvSpPr>
          <p:spPr>
            <a:xfrm>
              <a:off x="7007941" y="2890983"/>
              <a:ext cx="949082" cy="1192578"/>
            </a:xfrm>
            <a:custGeom>
              <a:avLst/>
              <a:gdLst/>
              <a:ahLst/>
              <a:cxnLst/>
              <a:rect l="l" t="t" r="r" b="b"/>
              <a:pathLst>
                <a:path w="13455" h="16907" extrusionOk="0">
                  <a:moveTo>
                    <a:pt x="10895" y="3274"/>
                  </a:moveTo>
                  <a:cubicBezTo>
                    <a:pt x="10002" y="3953"/>
                    <a:pt x="6954" y="5834"/>
                    <a:pt x="4846" y="7132"/>
                  </a:cubicBezTo>
                  <a:lnTo>
                    <a:pt x="4275" y="7489"/>
                  </a:lnTo>
                  <a:cubicBezTo>
                    <a:pt x="4834" y="7120"/>
                    <a:pt x="5489" y="6691"/>
                    <a:pt x="6216" y="6191"/>
                  </a:cubicBezTo>
                  <a:cubicBezTo>
                    <a:pt x="6585" y="5953"/>
                    <a:pt x="6978" y="5679"/>
                    <a:pt x="7370" y="5417"/>
                  </a:cubicBezTo>
                  <a:cubicBezTo>
                    <a:pt x="7787" y="5167"/>
                    <a:pt x="8180" y="4929"/>
                    <a:pt x="8549" y="4691"/>
                  </a:cubicBezTo>
                  <a:cubicBezTo>
                    <a:pt x="9121" y="4322"/>
                    <a:pt x="9585" y="4024"/>
                    <a:pt x="9930" y="3786"/>
                  </a:cubicBezTo>
                  <a:cubicBezTo>
                    <a:pt x="10240" y="3595"/>
                    <a:pt x="10561" y="3417"/>
                    <a:pt x="10895" y="3274"/>
                  </a:cubicBezTo>
                  <a:close/>
                  <a:moveTo>
                    <a:pt x="4930" y="8167"/>
                  </a:moveTo>
                  <a:lnTo>
                    <a:pt x="4930" y="8167"/>
                  </a:lnTo>
                  <a:cubicBezTo>
                    <a:pt x="4430" y="8489"/>
                    <a:pt x="3965" y="8787"/>
                    <a:pt x="3549" y="9072"/>
                  </a:cubicBezTo>
                  <a:cubicBezTo>
                    <a:pt x="3120" y="9322"/>
                    <a:pt x="2751" y="9537"/>
                    <a:pt x="2429" y="9703"/>
                  </a:cubicBezTo>
                  <a:cubicBezTo>
                    <a:pt x="3048" y="9310"/>
                    <a:pt x="3977" y="8751"/>
                    <a:pt x="4930" y="8167"/>
                  </a:cubicBezTo>
                  <a:close/>
                  <a:moveTo>
                    <a:pt x="11835" y="8858"/>
                  </a:moveTo>
                  <a:cubicBezTo>
                    <a:pt x="11240" y="9275"/>
                    <a:pt x="10418" y="9787"/>
                    <a:pt x="9549" y="10311"/>
                  </a:cubicBezTo>
                  <a:cubicBezTo>
                    <a:pt x="10192" y="9894"/>
                    <a:pt x="10883" y="9465"/>
                    <a:pt x="11621" y="9001"/>
                  </a:cubicBezTo>
                  <a:lnTo>
                    <a:pt x="11835" y="8858"/>
                  </a:lnTo>
                  <a:close/>
                  <a:moveTo>
                    <a:pt x="12812" y="5810"/>
                  </a:moveTo>
                  <a:lnTo>
                    <a:pt x="12812" y="5810"/>
                  </a:lnTo>
                  <a:cubicBezTo>
                    <a:pt x="12133" y="6310"/>
                    <a:pt x="9990" y="7584"/>
                    <a:pt x="8073" y="8715"/>
                  </a:cubicBezTo>
                  <a:cubicBezTo>
                    <a:pt x="6501" y="9644"/>
                    <a:pt x="5323" y="10358"/>
                    <a:pt x="4442" y="10894"/>
                  </a:cubicBezTo>
                  <a:cubicBezTo>
                    <a:pt x="4894" y="10608"/>
                    <a:pt x="5430" y="10263"/>
                    <a:pt x="6073" y="9846"/>
                  </a:cubicBezTo>
                  <a:cubicBezTo>
                    <a:pt x="7525" y="8894"/>
                    <a:pt x="9168" y="7822"/>
                    <a:pt x="10514" y="7013"/>
                  </a:cubicBezTo>
                  <a:cubicBezTo>
                    <a:pt x="11871" y="6203"/>
                    <a:pt x="12514" y="5905"/>
                    <a:pt x="12812" y="5810"/>
                  </a:cubicBezTo>
                  <a:close/>
                  <a:moveTo>
                    <a:pt x="5406" y="9906"/>
                  </a:moveTo>
                  <a:cubicBezTo>
                    <a:pt x="4751" y="10322"/>
                    <a:pt x="4108" y="10739"/>
                    <a:pt x="3572" y="11084"/>
                  </a:cubicBezTo>
                  <a:cubicBezTo>
                    <a:pt x="4096" y="10739"/>
                    <a:pt x="4715" y="10334"/>
                    <a:pt x="5406" y="9906"/>
                  </a:cubicBezTo>
                  <a:close/>
                  <a:moveTo>
                    <a:pt x="10526" y="12239"/>
                  </a:moveTo>
                  <a:cubicBezTo>
                    <a:pt x="9990" y="12585"/>
                    <a:pt x="9156" y="13085"/>
                    <a:pt x="8394" y="13549"/>
                  </a:cubicBezTo>
                  <a:lnTo>
                    <a:pt x="8299" y="13609"/>
                  </a:lnTo>
                  <a:cubicBezTo>
                    <a:pt x="9121" y="13073"/>
                    <a:pt x="9966" y="12537"/>
                    <a:pt x="10526" y="12239"/>
                  </a:cubicBezTo>
                  <a:close/>
                  <a:moveTo>
                    <a:pt x="10585" y="11513"/>
                  </a:moveTo>
                  <a:cubicBezTo>
                    <a:pt x="9966" y="11918"/>
                    <a:pt x="9073" y="12454"/>
                    <a:pt x="8252" y="12966"/>
                  </a:cubicBezTo>
                  <a:cubicBezTo>
                    <a:pt x="7644" y="13335"/>
                    <a:pt x="7120" y="13656"/>
                    <a:pt x="6656" y="13954"/>
                  </a:cubicBezTo>
                  <a:cubicBezTo>
                    <a:pt x="7918" y="13132"/>
                    <a:pt x="9573" y="12073"/>
                    <a:pt x="10585" y="11513"/>
                  </a:cubicBezTo>
                  <a:close/>
                  <a:moveTo>
                    <a:pt x="6716" y="14275"/>
                  </a:moveTo>
                  <a:cubicBezTo>
                    <a:pt x="5894" y="14835"/>
                    <a:pt x="4989" y="15430"/>
                    <a:pt x="4358" y="15799"/>
                  </a:cubicBezTo>
                  <a:cubicBezTo>
                    <a:pt x="4930" y="15406"/>
                    <a:pt x="5823" y="14847"/>
                    <a:pt x="6716" y="14275"/>
                  </a:cubicBezTo>
                  <a:close/>
                  <a:moveTo>
                    <a:pt x="10561" y="15871"/>
                  </a:moveTo>
                  <a:lnTo>
                    <a:pt x="10561" y="15871"/>
                  </a:lnTo>
                  <a:cubicBezTo>
                    <a:pt x="10585" y="15895"/>
                    <a:pt x="10609" y="15918"/>
                    <a:pt x="10633" y="15930"/>
                  </a:cubicBezTo>
                  <a:cubicBezTo>
                    <a:pt x="10609" y="15918"/>
                    <a:pt x="10573" y="15895"/>
                    <a:pt x="10561" y="15871"/>
                  </a:cubicBezTo>
                  <a:close/>
                  <a:moveTo>
                    <a:pt x="6426" y="1"/>
                  </a:moveTo>
                  <a:cubicBezTo>
                    <a:pt x="6271" y="1"/>
                    <a:pt x="5821" y="166"/>
                    <a:pt x="3787" y="1405"/>
                  </a:cubicBezTo>
                  <a:cubicBezTo>
                    <a:pt x="3537" y="1559"/>
                    <a:pt x="3299" y="1714"/>
                    <a:pt x="3060" y="1857"/>
                  </a:cubicBezTo>
                  <a:cubicBezTo>
                    <a:pt x="3906" y="1202"/>
                    <a:pt x="3977" y="1107"/>
                    <a:pt x="3894" y="952"/>
                  </a:cubicBezTo>
                  <a:cubicBezTo>
                    <a:pt x="3870" y="905"/>
                    <a:pt x="3822" y="869"/>
                    <a:pt x="3775" y="857"/>
                  </a:cubicBezTo>
                  <a:cubicBezTo>
                    <a:pt x="3763" y="855"/>
                    <a:pt x="3750" y="853"/>
                    <a:pt x="3737" y="853"/>
                  </a:cubicBezTo>
                  <a:cubicBezTo>
                    <a:pt x="3622" y="853"/>
                    <a:pt x="3460" y="953"/>
                    <a:pt x="3001" y="1274"/>
                  </a:cubicBezTo>
                  <a:cubicBezTo>
                    <a:pt x="2846" y="1393"/>
                    <a:pt x="2691" y="1500"/>
                    <a:pt x="2525" y="1595"/>
                  </a:cubicBezTo>
                  <a:cubicBezTo>
                    <a:pt x="2514" y="1592"/>
                    <a:pt x="2504" y="1590"/>
                    <a:pt x="2494" y="1590"/>
                  </a:cubicBezTo>
                  <a:cubicBezTo>
                    <a:pt x="2469" y="1590"/>
                    <a:pt x="2446" y="1599"/>
                    <a:pt x="2429" y="1607"/>
                  </a:cubicBezTo>
                  <a:cubicBezTo>
                    <a:pt x="2358" y="1655"/>
                    <a:pt x="2322" y="1750"/>
                    <a:pt x="2370" y="1821"/>
                  </a:cubicBezTo>
                  <a:cubicBezTo>
                    <a:pt x="2394" y="1857"/>
                    <a:pt x="2429" y="1893"/>
                    <a:pt x="2477" y="1905"/>
                  </a:cubicBezTo>
                  <a:cubicBezTo>
                    <a:pt x="1215" y="2869"/>
                    <a:pt x="1048" y="3036"/>
                    <a:pt x="1167" y="3226"/>
                  </a:cubicBezTo>
                  <a:cubicBezTo>
                    <a:pt x="1179" y="3274"/>
                    <a:pt x="1215" y="3298"/>
                    <a:pt x="1263" y="3310"/>
                  </a:cubicBezTo>
                  <a:cubicBezTo>
                    <a:pt x="1274" y="3313"/>
                    <a:pt x="1286" y="3314"/>
                    <a:pt x="1298" y="3314"/>
                  </a:cubicBezTo>
                  <a:cubicBezTo>
                    <a:pt x="1334" y="3314"/>
                    <a:pt x="1370" y="3301"/>
                    <a:pt x="1405" y="3274"/>
                  </a:cubicBezTo>
                  <a:cubicBezTo>
                    <a:pt x="1632" y="3119"/>
                    <a:pt x="1858" y="2976"/>
                    <a:pt x="2084" y="2833"/>
                  </a:cubicBezTo>
                  <a:lnTo>
                    <a:pt x="2084" y="2833"/>
                  </a:lnTo>
                  <a:cubicBezTo>
                    <a:pt x="286" y="4072"/>
                    <a:pt x="358" y="4203"/>
                    <a:pt x="441" y="4346"/>
                  </a:cubicBezTo>
                  <a:cubicBezTo>
                    <a:pt x="465" y="4381"/>
                    <a:pt x="501" y="4405"/>
                    <a:pt x="536" y="4417"/>
                  </a:cubicBezTo>
                  <a:cubicBezTo>
                    <a:pt x="552" y="4422"/>
                    <a:pt x="566" y="4425"/>
                    <a:pt x="584" y="4425"/>
                  </a:cubicBezTo>
                  <a:cubicBezTo>
                    <a:pt x="703" y="4425"/>
                    <a:pt x="963" y="4267"/>
                    <a:pt x="2572" y="3250"/>
                  </a:cubicBezTo>
                  <a:cubicBezTo>
                    <a:pt x="3703" y="2524"/>
                    <a:pt x="5620" y="1286"/>
                    <a:pt x="6501" y="857"/>
                  </a:cubicBezTo>
                  <a:lnTo>
                    <a:pt x="6501" y="857"/>
                  </a:lnTo>
                  <a:cubicBezTo>
                    <a:pt x="5489" y="1643"/>
                    <a:pt x="2572" y="3536"/>
                    <a:pt x="655" y="4738"/>
                  </a:cubicBezTo>
                  <a:cubicBezTo>
                    <a:pt x="584" y="4786"/>
                    <a:pt x="560" y="4881"/>
                    <a:pt x="596" y="4953"/>
                  </a:cubicBezTo>
                  <a:cubicBezTo>
                    <a:pt x="632" y="5000"/>
                    <a:pt x="691" y="5048"/>
                    <a:pt x="751" y="5060"/>
                  </a:cubicBezTo>
                  <a:cubicBezTo>
                    <a:pt x="766" y="5064"/>
                    <a:pt x="785" y="5066"/>
                    <a:pt x="806" y="5066"/>
                  </a:cubicBezTo>
                  <a:cubicBezTo>
                    <a:pt x="911" y="5066"/>
                    <a:pt x="1080" y="5016"/>
                    <a:pt x="1298" y="4917"/>
                  </a:cubicBezTo>
                  <a:lnTo>
                    <a:pt x="1298" y="4917"/>
                  </a:lnTo>
                  <a:cubicBezTo>
                    <a:pt x="322" y="5619"/>
                    <a:pt x="370" y="5703"/>
                    <a:pt x="429" y="5822"/>
                  </a:cubicBezTo>
                  <a:cubicBezTo>
                    <a:pt x="453" y="5858"/>
                    <a:pt x="501" y="5893"/>
                    <a:pt x="548" y="5905"/>
                  </a:cubicBezTo>
                  <a:cubicBezTo>
                    <a:pt x="563" y="5909"/>
                    <a:pt x="579" y="5911"/>
                    <a:pt x="598" y="5911"/>
                  </a:cubicBezTo>
                  <a:cubicBezTo>
                    <a:pt x="916" y="5911"/>
                    <a:pt x="1868" y="5324"/>
                    <a:pt x="4644" y="3560"/>
                  </a:cubicBezTo>
                  <a:cubicBezTo>
                    <a:pt x="5692" y="2881"/>
                    <a:pt x="7001" y="2060"/>
                    <a:pt x="7871" y="1548"/>
                  </a:cubicBezTo>
                  <a:lnTo>
                    <a:pt x="7871" y="1548"/>
                  </a:lnTo>
                  <a:cubicBezTo>
                    <a:pt x="6227" y="2691"/>
                    <a:pt x="2572" y="5000"/>
                    <a:pt x="96" y="6524"/>
                  </a:cubicBezTo>
                  <a:cubicBezTo>
                    <a:pt x="60" y="6548"/>
                    <a:pt x="36" y="6584"/>
                    <a:pt x="24" y="6620"/>
                  </a:cubicBezTo>
                  <a:cubicBezTo>
                    <a:pt x="0" y="6703"/>
                    <a:pt x="48" y="6786"/>
                    <a:pt x="131" y="6810"/>
                  </a:cubicBezTo>
                  <a:cubicBezTo>
                    <a:pt x="145" y="6814"/>
                    <a:pt x="154" y="6817"/>
                    <a:pt x="165" y="6817"/>
                  </a:cubicBezTo>
                  <a:cubicBezTo>
                    <a:pt x="184" y="6817"/>
                    <a:pt x="205" y="6809"/>
                    <a:pt x="251" y="6786"/>
                  </a:cubicBezTo>
                  <a:lnTo>
                    <a:pt x="274" y="6774"/>
                  </a:lnTo>
                  <a:cubicBezTo>
                    <a:pt x="381" y="6727"/>
                    <a:pt x="572" y="6608"/>
                    <a:pt x="977" y="6381"/>
                  </a:cubicBezTo>
                  <a:lnTo>
                    <a:pt x="2763" y="5334"/>
                  </a:lnTo>
                  <a:cubicBezTo>
                    <a:pt x="4370" y="4393"/>
                    <a:pt x="6656" y="3048"/>
                    <a:pt x="8228" y="2143"/>
                  </a:cubicBezTo>
                  <a:lnTo>
                    <a:pt x="8228" y="2143"/>
                  </a:lnTo>
                  <a:cubicBezTo>
                    <a:pt x="6287" y="3464"/>
                    <a:pt x="2965" y="5548"/>
                    <a:pt x="620" y="7001"/>
                  </a:cubicBezTo>
                  <a:cubicBezTo>
                    <a:pt x="548" y="7048"/>
                    <a:pt x="524" y="7132"/>
                    <a:pt x="572" y="7203"/>
                  </a:cubicBezTo>
                  <a:cubicBezTo>
                    <a:pt x="596" y="7251"/>
                    <a:pt x="632" y="7286"/>
                    <a:pt x="679" y="7298"/>
                  </a:cubicBezTo>
                  <a:cubicBezTo>
                    <a:pt x="694" y="7302"/>
                    <a:pt x="711" y="7306"/>
                    <a:pt x="735" y="7306"/>
                  </a:cubicBezTo>
                  <a:cubicBezTo>
                    <a:pt x="863" y="7306"/>
                    <a:pt x="1208" y="7193"/>
                    <a:pt x="2727" y="6334"/>
                  </a:cubicBezTo>
                  <a:lnTo>
                    <a:pt x="2727" y="6334"/>
                  </a:lnTo>
                  <a:lnTo>
                    <a:pt x="512" y="7751"/>
                  </a:lnTo>
                  <a:cubicBezTo>
                    <a:pt x="441" y="7798"/>
                    <a:pt x="417" y="7894"/>
                    <a:pt x="465" y="7965"/>
                  </a:cubicBezTo>
                  <a:cubicBezTo>
                    <a:pt x="489" y="8013"/>
                    <a:pt x="548" y="8048"/>
                    <a:pt x="596" y="8060"/>
                  </a:cubicBezTo>
                  <a:cubicBezTo>
                    <a:pt x="614" y="8065"/>
                    <a:pt x="637" y="8068"/>
                    <a:pt x="664" y="8068"/>
                  </a:cubicBezTo>
                  <a:cubicBezTo>
                    <a:pt x="826" y="8068"/>
                    <a:pt x="1155" y="7963"/>
                    <a:pt x="1870" y="7596"/>
                  </a:cubicBezTo>
                  <a:lnTo>
                    <a:pt x="1870" y="7596"/>
                  </a:lnTo>
                  <a:lnTo>
                    <a:pt x="870" y="8239"/>
                  </a:lnTo>
                  <a:cubicBezTo>
                    <a:pt x="798" y="8286"/>
                    <a:pt x="774" y="8382"/>
                    <a:pt x="822" y="8453"/>
                  </a:cubicBezTo>
                  <a:cubicBezTo>
                    <a:pt x="853" y="8499"/>
                    <a:pt x="903" y="8526"/>
                    <a:pt x="955" y="8526"/>
                  </a:cubicBezTo>
                  <a:cubicBezTo>
                    <a:pt x="983" y="8526"/>
                    <a:pt x="1011" y="8518"/>
                    <a:pt x="1036" y="8501"/>
                  </a:cubicBezTo>
                  <a:cubicBezTo>
                    <a:pt x="4287" y="6477"/>
                    <a:pt x="9418" y="3381"/>
                    <a:pt x="10716" y="2798"/>
                  </a:cubicBezTo>
                  <a:lnTo>
                    <a:pt x="10716" y="2798"/>
                  </a:lnTo>
                  <a:cubicBezTo>
                    <a:pt x="10418" y="3060"/>
                    <a:pt x="10109" y="3310"/>
                    <a:pt x="9776" y="3536"/>
                  </a:cubicBezTo>
                  <a:cubicBezTo>
                    <a:pt x="9144" y="3905"/>
                    <a:pt x="8299" y="4441"/>
                    <a:pt x="7239" y="5155"/>
                  </a:cubicBezTo>
                  <a:cubicBezTo>
                    <a:pt x="5966" y="5929"/>
                    <a:pt x="4584" y="6727"/>
                    <a:pt x="3418" y="7405"/>
                  </a:cubicBezTo>
                  <a:cubicBezTo>
                    <a:pt x="1751" y="8370"/>
                    <a:pt x="953" y="8918"/>
                    <a:pt x="1024" y="9037"/>
                  </a:cubicBezTo>
                  <a:cubicBezTo>
                    <a:pt x="1060" y="9096"/>
                    <a:pt x="1108" y="9132"/>
                    <a:pt x="1179" y="9156"/>
                  </a:cubicBezTo>
                  <a:cubicBezTo>
                    <a:pt x="1198" y="9159"/>
                    <a:pt x="1219" y="9161"/>
                    <a:pt x="1242" y="9161"/>
                  </a:cubicBezTo>
                  <a:cubicBezTo>
                    <a:pt x="1432" y="9161"/>
                    <a:pt x="1750" y="9028"/>
                    <a:pt x="2239" y="8763"/>
                  </a:cubicBezTo>
                  <a:lnTo>
                    <a:pt x="2239" y="8763"/>
                  </a:lnTo>
                  <a:cubicBezTo>
                    <a:pt x="858" y="9632"/>
                    <a:pt x="882" y="9668"/>
                    <a:pt x="965" y="9810"/>
                  </a:cubicBezTo>
                  <a:cubicBezTo>
                    <a:pt x="977" y="9846"/>
                    <a:pt x="1013" y="9870"/>
                    <a:pt x="1060" y="9882"/>
                  </a:cubicBezTo>
                  <a:cubicBezTo>
                    <a:pt x="1075" y="9887"/>
                    <a:pt x="1090" y="9890"/>
                    <a:pt x="1105" y="9890"/>
                  </a:cubicBezTo>
                  <a:cubicBezTo>
                    <a:pt x="1127" y="9890"/>
                    <a:pt x="1151" y="9884"/>
                    <a:pt x="1179" y="9870"/>
                  </a:cubicBezTo>
                  <a:cubicBezTo>
                    <a:pt x="3096" y="8751"/>
                    <a:pt x="7085" y="6417"/>
                    <a:pt x="9621" y="4953"/>
                  </a:cubicBezTo>
                  <a:lnTo>
                    <a:pt x="9621" y="4953"/>
                  </a:lnTo>
                  <a:cubicBezTo>
                    <a:pt x="8442" y="5703"/>
                    <a:pt x="6942" y="6608"/>
                    <a:pt x="5692" y="7358"/>
                  </a:cubicBezTo>
                  <a:cubicBezTo>
                    <a:pt x="4572" y="8036"/>
                    <a:pt x="3513" y="8667"/>
                    <a:pt x="2751" y="9156"/>
                  </a:cubicBezTo>
                  <a:cubicBezTo>
                    <a:pt x="2334" y="9406"/>
                    <a:pt x="2036" y="9608"/>
                    <a:pt x="1834" y="9751"/>
                  </a:cubicBezTo>
                  <a:cubicBezTo>
                    <a:pt x="1560" y="9941"/>
                    <a:pt x="1382" y="10060"/>
                    <a:pt x="1477" y="10215"/>
                  </a:cubicBezTo>
                  <a:cubicBezTo>
                    <a:pt x="1501" y="10275"/>
                    <a:pt x="1548" y="10311"/>
                    <a:pt x="1608" y="10322"/>
                  </a:cubicBezTo>
                  <a:cubicBezTo>
                    <a:pt x="1627" y="10327"/>
                    <a:pt x="1649" y="10330"/>
                    <a:pt x="1674" y="10330"/>
                  </a:cubicBezTo>
                  <a:cubicBezTo>
                    <a:pt x="1773" y="10330"/>
                    <a:pt x="1917" y="10291"/>
                    <a:pt x="2108" y="10215"/>
                  </a:cubicBezTo>
                  <a:lnTo>
                    <a:pt x="2108" y="10215"/>
                  </a:lnTo>
                  <a:cubicBezTo>
                    <a:pt x="2001" y="10311"/>
                    <a:pt x="1905" y="10418"/>
                    <a:pt x="1858" y="10549"/>
                  </a:cubicBezTo>
                  <a:cubicBezTo>
                    <a:pt x="1834" y="10620"/>
                    <a:pt x="1834" y="10680"/>
                    <a:pt x="1870" y="10739"/>
                  </a:cubicBezTo>
                  <a:cubicBezTo>
                    <a:pt x="1901" y="10794"/>
                    <a:pt x="1953" y="10823"/>
                    <a:pt x="2005" y="10823"/>
                  </a:cubicBezTo>
                  <a:cubicBezTo>
                    <a:pt x="2032" y="10823"/>
                    <a:pt x="2060" y="10815"/>
                    <a:pt x="2084" y="10799"/>
                  </a:cubicBezTo>
                  <a:cubicBezTo>
                    <a:pt x="5370" y="8846"/>
                    <a:pt x="10085" y="6084"/>
                    <a:pt x="11788" y="5143"/>
                  </a:cubicBezTo>
                  <a:lnTo>
                    <a:pt x="11788" y="5143"/>
                  </a:lnTo>
                  <a:cubicBezTo>
                    <a:pt x="10240" y="6370"/>
                    <a:pt x="5120" y="9406"/>
                    <a:pt x="1739" y="11334"/>
                  </a:cubicBezTo>
                  <a:cubicBezTo>
                    <a:pt x="1703" y="11358"/>
                    <a:pt x="1679" y="11382"/>
                    <a:pt x="1667" y="11430"/>
                  </a:cubicBezTo>
                  <a:cubicBezTo>
                    <a:pt x="1655" y="11465"/>
                    <a:pt x="1667" y="11513"/>
                    <a:pt x="1679" y="11549"/>
                  </a:cubicBezTo>
                  <a:cubicBezTo>
                    <a:pt x="1715" y="11596"/>
                    <a:pt x="1763" y="11632"/>
                    <a:pt x="1822" y="11644"/>
                  </a:cubicBezTo>
                  <a:cubicBezTo>
                    <a:pt x="1839" y="11649"/>
                    <a:pt x="1858" y="11651"/>
                    <a:pt x="1880" y="11651"/>
                  </a:cubicBezTo>
                  <a:cubicBezTo>
                    <a:pt x="2016" y="11651"/>
                    <a:pt x="2259" y="11557"/>
                    <a:pt x="2608" y="11382"/>
                  </a:cubicBezTo>
                  <a:lnTo>
                    <a:pt x="2608" y="11382"/>
                  </a:lnTo>
                  <a:cubicBezTo>
                    <a:pt x="1846" y="11930"/>
                    <a:pt x="1905" y="12025"/>
                    <a:pt x="1965" y="12144"/>
                  </a:cubicBezTo>
                  <a:cubicBezTo>
                    <a:pt x="1989" y="12180"/>
                    <a:pt x="2036" y="12216"/>
                    <a:pt x="2084" y="12227"/>
                  </a:cubicBezTo>
                  <a:cubicBezTo>
                    <a:pt x="2093" y="12229"/>
                    <a:pt x="2103" y="12230"/>
                    <a:pt x="2114" y="12230"/>
                  </a:cubicBezTo>
                  <a:cubicBezTo>
                    <a:pt x="2250" y="12230"/>
                    <a:pt x="2555" y="12087"/>
                    <a:pt x="3239" y="11668"/>
                  </a:cubicBezTo>
                  <a:lnTo>
                    <a:pt x="3239" y="11668"/>
                  </a:lnTo>
                  <a:cubicBezTo>
                    <a:pt x="2096" y="12418"/>
                    <a:pt x="1953" y="12632"/>
                    <a:pt x="2048" y="12799"/>
                  </a:cubicBezTo>
                  <a:cubicBezTo>
                    <a:pt x="2084" y="12847"/>
                    <a:pt x="2144" y="12894"/>
                    <a:pt x="2203" y="12906"/>
                  </a:cubicBezTo>
                  <a:cubicBezTo>
                    <a:pt x="2220" y="12910"/>
                    <a:pt x="2239" y="12912"/>
                    <a:pt x="2261" y="12912"/>
                  </a:cubicBezTo>
                  <a:cubicBezTo>
                    <a:pt x="2582" y="12912"/>
                    <a:pt x="3461" y="12502"/>
                    <a:pt x="4977" y="11632"/>
                  </a:cubicBezTo>
                  <a:lnTo>
                    <a:pt x="4977" y="11632"/>
                  </a:lnTo>
                  <a:lnTo>
                    <a:pt x="4572" y="11894"/>
                  </a:lnTo>
                  <a:cubicBezTo>
                    <a:pt x="3799" y="12358"/>
                    <a:pt x="3048" y="12811"/>
                    <a:pt x="2370" y="13204"/>
                  </a:cubicBezTo>
                  <a:cubicBezTo>
                    <a:pt x="2298" y="13251"/>
                    <a:pt x="2275" y="13347"/>
                    <a:pt x="2322" y="13418"/>
                  </a:cubicBezTo>
                  <a:cubicBezTo>
                    <a:pt x="2346" y="13454"/>
                    <a:pt x="2382" y="13478"/>
                    <a:pt x="2417" y="13489"/>
                  </a:cubicBezTo>
                  <a:cubicBezTo>
                    <a:pt x="2432" y="13492"/>
                    <a:pt x="2445" y="13495"/>
                    <a:pt x="2461" y="13495"/>
                  </a:cubicBezTo>
                  <a:cubicBezTo>
                    <a:pt x="2575" y="13495"/>
                    <a:pt x="2832" y="13353"/>
                    <a:pt x="4799" y="12108"/>
                  </a:cubicBezTo>
                  <a:cubicBezTo>
                    <a:pt x="5727" y="11549"/>
                    <a:pt x="6847" y="10870"/>
                    <a:pt x="7942" y="10180"/>
                  </a:cubicBezTo>
                  <a:cubicBezTo>
                    <a:pt x="8775" y="9656"/>
                    <a:pt x="9478" y="9215"/>
                    <a:pt x="10073" y="8834"/>
                  </a:cubicBezTo>
                  <a:cubicBezTo>
                    <a:pt x="10811" y="8394"/>
                    <a:pt x="11478" y="8025"/>
                    <a:pt x="11966" y="7775"/>
                  </a:cubicBezTo>
                  <a:lnTo>
                    <a:pt x="11966" y="7775"/>
                  </a:lnTo>
                  <a:cubicBezTo>
                    <a:pt x="10192" y="8941"/>
                    <a:pt x="5858" y="11727"/>
                    <a:pt x="2775" y="13692"/>
                  </a:cubicBezTo>
                  <a:cubicBezTo>
                    <a:pt x="2703" y="13740"/>
                    <a:pt x="2679" y="13823"/>
                    <a:pt x="2727" y="13894"/>
                  </a:cubicBezTo>
                  <a:cubicBezTo>
                    <a:pt x="2751" y="13954"/>
                    <a:pt x="2798" y="13990"/>
                    <a:pt x="2858" y="14001"/>
                  </a:cubicBezTo>
                  <a:cubicBezTo>
                    <a:pt x="2878" y="14006"/>
                    <a:pt x="2900" y="14009"/>
                    <a:pt x="2926" y="14009"/>
                  </a:cubicBezTo>
                  <a:cubicBezTo>
                    <a:pt x="3085" y="14009"/>
                    <a:pt x="3361" y="13913"/>
                    <a:pt x="3751" y="13728"/>
                  </a:cubicBezTo>
                  <a:lnTo>
                    <a:pt x="3751" y="13728"/>
                  </a:lnTo>
                  <a:cubicBezTo>
                    <a:pt x="2763" y="14335"/>
                    <a:pt x="2751" y="14430"/>
                    <a:pt x="2846" y="14573"/>
                  </a:cubicBezTo>
                  <a:cubicBezTo>
                    <a:pt x="2870" y="14621"/>
                    <a:pt x="2906" y="14644"/>
                    <a:pt x="2941" y="14656"/>
                  </a:cubicBezTo>
                  <a:cubicBezTo>
                    <a:pt x="2953" y="14659"/>
                    <a:pt x="2964" y="14661"/>
                    <a:pt x="2977" y="14661"/>
                  </a:cubicBezTo>
                  <a:cubicBezTo>
                    <a:pt x="3081" y="14661"/>
                    <a:pt x="3335" y="14509"/>
                    <a:pt x="5549" y="13132"/>
                  </a:cubicBezTo>
                  <a:cubicBezTo>
                    <a:pt x="7478" y="11930"/>
                    <a:pt x="10871" y="9822"/>
                    <a:pt x="12002" y="9310"/>
                  </a:cubicBezTo>
                  <a:lnTo>
                    <a:pt x="12002" y="9310"/>
                  </a:lnTo>
                  <a:cubicBezTo>
                    <a:pt x="10871" y="10275"/>
                    <a:pt x="6144" y="13180"/>
                    <a:pt x="3096" y="14990"/>
                  </a:cubicBezTo>
                  <a:cubicBezTo>
                    <a:pt x="3025" y="15037"/>
                    <a:pt x="3001" y="15121"/>
                    <a:pt x="3037" y="15204"/>
                  </a:cubicBezTo>
                  <a:cubicBezTo>
                    <a:pt x="3060" y="15252"/>
                    <a:pt x="3108" y="15287"/>
                    <a:pt x="3168" y="15299"/>
                  </a:cubicBezTo>
                  <a:cubicBezTo>
                    <a:pt x="3184" y="15302"/>
                    <a:pt x="3202" y="15305"/>
                    <a:pt x="3229" y="15305"/>
                  </a:cubicBezTo>
                  <a:cubicBezTo>
                    <a:pt x="3338" y="15305"/>
                    <a:pt x="3584" y="15250"/>
                    <a:pt x="4370" y="14847"/>
                  </a:cubicBezTo>
                  <a:lnTo>
                    <a:pt x="4370" y="14847"/>
                  </a:lnTo>
                  <a:lnTo>
                    <a:pt x="3489" y="15418"/>
                  </a:lnTo>
                  <a:lnTo>
                    <a:pt x="2906" y="15787"/>
                  </a:lnTo>
                  <a:cubicBezTo>
                    <a:pt x="2644" y="15966"/>
                    <a:pt x="2572" y="16014"/>
                    <a:pt x="2656" y="16145"/>
                  </a:cubicBezTo>
                  <a:cubicBezTo>
                    <a:pt x="2679" y="16180"/>
                    <a:pt x="2715" y="16216"/>
                    <a:pt x="2763" y="16228"/>
                  </a:cubicBezTo>
                  <a:cubicBezTo>
                    <a:pt x="2775" y="16230"/>
                    <a:pt x="2788" y="16232"/>
                    <a:pt x="2803" y="16232"/>
                  </a:cubicBezTo>
                  <a:cubicBezTo>
                    <a:pt x="2993" y="16232"/>
                    <a:pt x="3428" y="16010"/>
                    <a:pt x="4489" y="15347"/>
                  </a:cubicBezTo>
                  <a:lnTo>
                    <a:pt x="4489" y="15347"/>
                  </a:lnTo>
                  <a:cubicBezTo>
                    <a:pt x="3382" y="16085"/>
                    <a:pt x="3358" y="16228"/>
                    <a:pt x="3441" y="16371"/>
                  </a:cubicBezTo>
                  <a:cubicBezTo>
                    <a:pt x="3465" y="16418"/>
                    <a:pt x="3513" y="16454"/>
                    <a:pt x="3572" y="16466"/>
                  </a:cubicBezTo>
                  <a:cubicBezTo>
                    <a:pt x="3589" y="16470"/>
                    <a:pt x="3607" y="16473"/>
                    <a:pt x="3627" y="16473"/>
                  </a:cubicBezTo>
                  <a:cubicBezTo>
                    <a:pt x="3771" y="16473"/>
                    <a:pt x="4022" y="16362"/>
                    <a:pt x="4418" y="16133"/>
                  </a:cubicBezTo>
                  <a:lnTo>
                    <a:pt x="4418" y="16133"/>
                  </a:lnTo>
                  <a:cubicBezTo>
                    <a:pt x="4132" y="16383"/>
                    <a:pt x="4084" y="16537"/>
                    <a:pt x="4156" y="16657"/>
                  </a:cubicBezTo>
                  <a:cubicBezTo>
                    <a:pt x="4179" y="16703"/>
                    <a:pt x="4227" y="16729"/>
                    <a:pt x="4277" y="16729"/>
                  </a:cubicBezTo>
                  <a:cubicBezTo>
                    <a:pt x="4305" y="16729"/>
                    <a:pt x="4333" y="16721"/>
                    <a:pt x="4358" y="16704"/>
                  </a:cubicBezTo>
                  <a:lnTo>
                    <a:pt x="8323" y="14418"/>
                  </a:lnTo>
                  <a:lnTo>
                    <a:pt x="8323" y="14418"/>
                  </a:lnTo>
                  <a:cubicBezTo>
                    <a:pt x="5311" y="16466"/>
                    <a:pt x="5334" y="16502"/>
                    <a:pt x="5430" y="16680"/>
                  </a:cubicBezTo>
                  <a:cubicBezTo>
                    <a:pt x="5465" y="16740"/>
                    <a:pt x="5513" y="16776"/>
                    <a:pt x="5573" y="16788"/>
                  </a:cubicBezTo>
                  <a:cubicBezTo>
                    <a:pt x="5588" y="16791"/>
                    <a:pt x="5604" y="16792"/>
                    <a:pt x="5622" y="16792"/>
                  </a:cubicBezTo>
                  <a:cubicBezTo>
                    <a:pt x="5931" y="16792"/>
                    <a:pt x="6675" y="16310"/>
                    <a:pt x="8216" y="15264"/>
                  </a:cubicBezTo>
                  <a:cubicBezTo>
                    <a:pt x="8442" y="15109"/>
                    <a:pt x="8680" y="14954"/>
                    <a:pt x="8918" y="14787"/>
                  </a:cubicBezTo>
                  <a:lnTo>
                    <a:pt x="8918" y="14787"/>
                  </a:lnTo>
                  <a:lnTo>
                    <a:pt x="8502" y="15085"/>
                  </a:lnTo>
                  <a:cubicBezTo>
                    <a:pt x="7120" y="16085"/>
                    <a:pt x="6466" y="16633"/>
                    <a:pt x="6525" y="16752"/>
                  </a:cubicBezTo>
                  <a:cubicBezTo>
                    <a:pt x="6561" y="16788"/>
                    <a:pt x="6597" y="16823"/>
                    <a:pt x="6656" y="16835"/>
                  </a:cubicBezTo>
                  <a:cubicBezTo>
                    <a:pt x="6671" y="16838"/>
                    <a:pt x="6687" y="16840"/>
                    <a:pt x="6704" y="16840"/>
                  </a:cubicBezTo>
                  <a:cubicBezTo>
                    <a:pt x="6941" y="16840"/>
                    <a:pt x="7452" y="16526"/>
                    <a:pt x="8883" y="15561"/>
                  </a:cubicBezTo>
                  <a:cubicBezTo>
                    <a:pt x="9144" y="15394"/>
                    <a:pt x="9442" y="15192"/>
                    <a:pt x="9716" y="15013"/>
                  </a:cubicBezTo>
                  <a:lnTo>
                    <a:pt x="9716" y="15013"/>
                  </a:lnTo>
                  <a:cubicBezTo>
                    <a:pt x="7966" y="16442"/>
                    <a:pt x="7978" y="16478"/>
                    <a:pt x="8073" y="16633"/>
                  </a:cubicBezTo>
                  <a:cubicBezTo>
                    <a:pt x="8097" y="16668"/>
                    <a:pt x="8132" y="16692"/>
                    <a:pt x="8180" y="16704"/>
                  </a:cubicBezTo>
                  <a:cubicBezTo>
                    <a:pt x="8189" y="16709"/>
                    <a:pt x="8201" y="16714"/>
                    <a:pt x="8221" y="16714"/>
                  </a:cubicBezTo>
                  <a:cubicBezTo>
                    <a:pt x="8303" y="16714"/>
                    <a:pt x="8521" y="16636"/>
                    <a:pt x="9275" y="16168"/>
                  </a:cubicBezTo>
                  <a:lnTo>
                    <a:pt x="9275" y="16168"/>
                  </a:lnTo>
                  <a:cubicBezTo>
                    <a:pt x="8847" y="16668"/>
                    <a:pt x="8871" y="16716"/>
                    <a:pt x="8930" y="16811"/>
                  </a:cubicBezTo>
                  <a:cubicBezTo>
                    <a:pt x="8942" y="16847"/>
                    <a:pt x="8978" y="16883"/>
                    <a:pt x="9025" y="16895"/>
                  </a:cubicBezTo>
                  <a:lnTo>
                    <a:pt x="9061" y="16895"/>
                  </a:lnTo>
                  <a:lnTo>
                    <a:pt x="9061" y="16907"/>
                  </a:lnTo>
                  <a:cubicBezTo>
                    <a:pt x="9085" y="16907"/>
                    <a:pt x="9109" y="16907"/>
                    <a:pt x="9133" y="16895"/>
                  </a:cubicBezTo>
                  <a:cubicBezTo>
                    <a:pt x="9811" y="16478"/>
                    <a:pt x="10585" y="16026"/>
                    <a:pt x="10716" y="15966"/>
                  </a:cubicBezTo>
                  <a:cubicBezTo>
                    <a:pt x="10740" y="15966"/>
                    <a:pt x="10752" y="15954"/>
                    <a:pt x="10764" y="15942"/>
                  </a:cubicBezTo>
                  <a:lnTo>
                    <a:pt x="10776" y="15942"/>
                  </a:lnTo>
                  <a:cubicBezTo>
                    <a:pt x="10847" y="15906"/>
                    <a:pt x="10871" y="15811"/>
                    <a:pt x="10823" y="15728"/>
                  </a:cubicBezTo>
                  <a:cubicBezTo>
                    <a:pt x="10799" y="15692"/>
                    <a:pt x="10764" y="15668"/>
                    <a:pt x="10728" y="15656"/>
                  </a:cubicBezTo>
                  <a:cubicBezTo>
                    <a:pt x="10718" y="15655"/>
                    <a:pt x="10708" y="15653"/>
                    <a:pt x="10697" y="15653"/>
                  </a:cubicBezTo>
                  <a:cubicBezTo>
                    <a:pt x="10630" y="15653"/>
                    <a:pt x="10495" y="15713"/>
                    <a:pt x="9680" y="16192"/>
                  </a:cubicBezTo>
                  <a:cubicBezTo>
                    <a:pt x="9811" y="16061"/>
                    <a:pt x="9954" y="15895"/>
                    <a:pt x="10133" y="15704"/>
                  </a:cubicBezTo>
                  <a:cubicBezTo>
                    <a:pt x="10347" y="15478"/>
                    <a:pt x="10371" y="15454"/>
                    <a:pt x="10311" y="15347"/>
                  </a:cubicBezTo>
                  <a:lnTo>
                    <a:pt x="10299" y="15347"/>
                  </a:lnTo>
                  <a:cubicBezTo>
                    <a:pt x="10269" y="15301"/>
                    <a:pt x="10218" y="15274"/>
                    <a:pt x="10167" y="15274"/>
                  </a:cubicBezTo>
                  <a:cubicBezTo>
                    <a:pt x="10139" y="15274"/>
                    <a:pt x="10110" y="15282"/>
                    <a:pt x="10085" y="15299"/>
                  </a:cubicBezTo>
                  <a:cubicBezTo>
                    <a:pt x="9787" y="15490"/>
                    <a:pt x="9478" y="15692"/>
                    <a:pt x="9192" y="15871"/>
                  </a:cubicBezTo>
                  <a:cubicBezTo>
                    <a:pt x="9537" y="15573"/>
                    <a:pt x="9930" y="15252"/>
                    <a:pt x="10216" y="15025"/>
                  </a:cubicBezTo>
                  <a:cubicBezTo>
                    <a:pt x="10835" y="14513"/>
                    <a:pt x="11121" y="14228"/>
                    <a:pt x="11073" y="14132"/>
                  </a:cubicBezTo>
                  <a:cubicBezTo>
                    <a:pt x="11049" y="14097"/>
                    <a:pt x="11002" y="14061"/>
                    <a:pt x="10942" y="14049"/>
                  </a:cubicBezTo>
                  <a:cubicBezTo>
                    <a:pt x="10928" y="14045"/>
                    <a:pt x="10912" y="14044"/>
                    <a:pt x="10894" y="14044"/>
                  </a:cubicBezTo>
                  <a:cubicBezTo>
                    <a:pt x="10679" y="14044"/>
                    <a:pt x="10208" y="14320"/>
                    <a:pt x="8966" y="15144"/>
                  </a:cubicBezTo>
                  <a:cubicBezTo>
                    <a:pt x="10811" y="13811"/>
                    <a:pt x="10811" y="13799"/>
                    <a:pt x="10716" y="13644"/>
                  </a:cubicBezTo>
                  <a:cubicBezTo>
                    <a:pt x="10692" y="13597"/>
                    <a:pt x="10645" y="13561"/>
                    <a:pt x="10585" y="13549"/>
                  </a:cubicBezTo>
                  <a:cubicBezTo>
                    <a:pt x="10570" y="13546"/>
                    <a:pt x="10553" y="13544"/>
                    <a:pt x="10534" y="13544"/>
                  </a:cubicBezTo>
                  <a:cubicBezTo>
                    <a:pt x="10240" y="13544"/>
                    <a:pt x="9550" y="13995"/>
                    <a:pt x="8037" y="15025"/>
                  </a:cubicBezTo>
                  <a:cubicBezTo>
                    <a:pt x="7728" y="15228"/>
                    <a:pt x="7370" y="15466"/>
                    <a:pt x="7037" y="15692"/>
                  </a:cubicBezTo>
                  <a:cubicBezTo>
                    <a:pt x="7763" y="15180"/>
                    <a:pt x="8656" y="14585"/>
                    <a:pt x="9359" y="14109"/>
                  </a:cubicBezTo>
                  <a:cubicBezTo>
                    <a:pt x="9966" y="13692"/>
                    <a:pt x="10538" y="13311"/>
                    <a:pt x="10942" y="13025"/>
                  </a:cubicBezTo>
                  <a:cubicBezTo>
                    <a:pt x="11169" y="12870"/>
                    <a:pt x="11323" y="12763"/>
                    <a:pt x="11442" y="12680"/>
                  </a:cubicBezTo>
                  <a:cubicBezTo>
                    <a:pt x="11621" y="12549"/>
                    <a:pt x="11728" y="12466"/>
                    <a:pt x="11645" y="12335"/>
                  </a:cubicBezTo>
                  <a:cubicBezTo>
                    <a:pt x="11633" y="12299"/>
                    <a:pt x="11597" y="12275"/>
                    <a:pt x="11550" y="12263"/>
                  </a:cubicBezTo>
                  <a:cubicBezTo>
                    <a:pt x="11535" y="12258"/>
                    <a:pt x="11518" y="12255"/>
                    <a:pt x="11501" y="12255"/>
                  </a:cubicBezTo>
                  <a:cubicBezTo>
                    <a:pt x="11476" y="12255"/>
                    <a:pt x="11451" y="12261"/>
                    <a:pt x="11430" y="12275"/>
                  </a:cubicBezTo>
                  <a:lnTo>
                    <a:pt x="5894" y="15466"/>
                  </a:lnTo>
                  <a:cubicBezTo>
                    <a:pt x="6716" y="14942"/>
                    <a:pt x="7740" y="14323"/>
                    <a:pt x="8549" y="13835"/>
                  </a:cubicBezTo>
                  <a:cubicBezTo>
                    <a:pt x="11371" y="12132"/>
                    <a:pt x="11454" y="12025"/>
                    <a:pt x="11335" y="11823"/>
                  </a:cubicBezTo>
                  <a:cubicBezTo>
                    <a:pt x="11300" y="11763"/>
                    <a:pt x="11252" y="11727"/>
                    <a:pt x="11180" y="11715"/>
                  </a:cubicBezTo>
                  <a:cubicBezTo>
                    <a:pt x="11158" y="11710"/>
                    <a:pt x="11132" y="11707"/>
                    <a:pt x="11103" y="11707"/>
                  </a:cubicBezTo>
                  <a:cubicBezTo>
                    <a:pt x="11008" y="11707"/>
                    <a:pt x="10877" y="11738"/>
                    <a:pt x="10704" y="11811"/>
                  </a:cubicBezTo>
                  <a:cubicBezTo>
                    <a:pt x="11764" y="11132"/>
                    <a:pt x="11776" y="11073"/>
                    <a:pt x="11692" y="10930"/>
                  </a:cubicBezTo>
                  <a:cubicBezTo>
                    <a:pt x="11657" y="10870"/>
                    <a:pt x="11609" y="10834"/>
                    <a:pt x="11550" y="10822"/>
                  </a:cubicBezTo>
                  <a:cubicBezTo>
                    <a:pt x="11532" y="10818"/>
                    <a:pt x="11511" y="10815"/>
                    <a:pt x="11488" y="10815"/>
                  </a:cubicBezTo>
                  <a:cubicBezTo>
                    <a:pt x="11340" y="10815"/>
                    <a:pt x="11086" y="10911"/>
                    <a:pt x="10716" y="11096"/>
                  </a:cubicBezTo>
                  <a:cubicBezTo>
                    <a:pt x="11026" y="10894"/>
                    <a:pt x="11288" y="10727"/>
                    <a:pt x="11490" y="10584"/>
                  </a:cubicBezTo>
                  <a:cubicBezTo>
                    <a:pt x="11692" y="10441"/>
                    <a:pt x="11847" y="10334"/>
                    <a:pt x="11954" y="10263"/>
                  </a:cubicBezTo>
                  <a:cubicBezTo>
                    <a:pt x="12133" y="10144"/>
                    <a:pt x="12240" y="10060"/>
                    <a:pt x="12169" y="9930"/>
                  </a:cubicBezTo>
                  <a:lnTo>
                    <a:pt x="12157" y="9930"/>
                  </a:lnTo>
                  <a:cubicBezTo>
                    <a:pt x="12127" y="9878"/>
                    <a:pt x="12080" y="9854"/>
                    <a:pt x="12032" y="9854"/>
                  </a:cubicBezTo>
                  <a:cubicBezTo>
                    <a:pt x="12001" y="9854"/>
                    <a:pt x="11970" y="9864"/>
                    <a:pt x="11942" y="9882"/>
                  </a:cubicBezTo>
                  <a:cubicBezTo>
                    <a:pt x="10835" y="10596"/>
                    <a:pt x="9454" y="11465"/>
                    <a:pt x="8121" y="12287"/>
                  </a:cubicBezTo>
                  <a:cubicBezTo>
                    <a:pt x="12740" y="9394"/>
                    <a:pt x="12621" y="9179"/>
                    <a:pt x="12514" y="8989"/>
                  </a:cubicBezTo>
                  <a:cubicBezTo>
                    <a:pt x="12478" y="8941"/>
                    <a:pt x="12443" y="8918"/>
                    <a:pt x="12383" y="8906"/>
                  </a:cubicBezTo>
                  <a:cubicBezTo>
                    <a:pt x="12377" y="8900"/>
                    <a:pt x="12368" y="8897"/>
                    <a:pt x="12358" y="8897"/>
                  </a:cubicBezTo>
                  <a:cubicBezTo>
                    <a:pt x="12347" y="8897"/>
                    <a:pt x="12335" y="8900"/>
                    <a:pt x="12323" y="8906"/>
                  </a:cubicBezTo>
                  <a:cubicBezTo>
                    <a:pt x="13014" y="8394"/>
                    <a:pt x="13193" y="8120"/>
                    <a:pt x="13074" y="7917"/>
                  </a:cubicBezTo>
                  <a:cubicBezTo>
                    <a:pt x="13050" y="7882"/>
                    <a:pt x="13026" y="7858"/>
                    <a:pt x="12978" y="7846"/>
                  </a:cubicBezTo>
                  <a:cubicBezTo>
                    <a:pt x="12977" y="7846"/>
                    <a:pt x="12976" y="7846"/>
                    <a:pt x="12975" y="7846"/>
                  </a:cubicBezTo>
                  <a:cubicBezTo>
                    <a:pt x="12910" y="7846"/>
                    <a:pt x="12388" y="8144"/>
                    <a:pt x="11442" y="8751"/>
                  </a:cubicBezTo>
                  <a:cubicBezTo>
                    <a:pt x="9799" y="9787"/>
                    <a:pt x="6120" y="12120"/>
                    <a:pt x="4156" y="13180"/>
                  </a:cubicBezTo>
                  <a:cubicBezTo>
                    <a:pt x="5120" y="12561"/>
                    <a:pt x="6537" y="11656"/>
                    <a:pt x="7942" y="10751"/>
                  </a:cubicBezTo>
                  <a:cubicBezTo>
                    <a:pt x="9406" y="9810"/>
                    <a:pt x="10561" y="9060"/>
                    <a:pt x="11395" y="8513"/>
                  </a:cubicBezTo>
                  <a:cubicBezTo>
                    <a:pt x="12514" y="7786"/>
                    <a:pt x="13050" y="7358"/>
                    <a:pt x="12978" y="7251"/>
                  </a:cubicBezTo>
                  <a:cubicBezTo>
                    <a:pt x="12954" y="7203"/>
                    <a:pt x="12907" y="7167"/>
                    <a:pt x="12847" y="7155"/>
                  </a:cubicBezTo>
                  <a:cubicBezTo>
                    <a:pt x="12825" y="7153"/>
                    <a:pt x="12802" y="7152"/>
                    <a:pt x="12779" y="7152"/>
                  </a:cubicBezTo>
                  <a:cubicBezTo>
                    <a:pt x="12668" y="7152"/>
                    <a:pt x="12553" y="7175"/>
                    <a:pt x="12454" y="7215"/>
                  </a:cubicBezTo>
                  <a:cubicBezTo>
                    <a:pt x="13312" y="6584"/>
                    <a:pt x="13252" y="6465"/>
                    <a:pt x="13181" y="6358"/>
                  </a:cubicBezTo>
                  <a:cubicBezTo>
                    <a:pt x="13169" y="6322"/>
                    <a:pt x="13133" y="6298"/>
                    <a:pt x="13085" y="6286"/>
                  </a:cubicBezTo>
                  <a:cubicBezTo>
                    <a:pt x="13084" y="6286"/>
                    <a:pt x="13082" y="6286"/>
                    <a:pt x="13079" y="6286"/>
                  </a:cubicBezTo>
                  <a:cubicBezTo>
                    <a:pt x="13017" y="6286"/>
                    <a:pt x="12734" y="6441"/>
                    <a:pt x="12240" y="6762"/>
                  </a:cubicBezTo>
                  <a:cubicBezTo>
                    <a:pt x="11109" y="7489"/>
                    <a:pt x="8752" y="9001"/>
                    <a:pt x="6608" y="10299"/>
                  </a:cubicBezTo>
                  <a:cubicBezTo>
                    <a:pt x="3989" y="11882"/>
                    <a:pt x="2929" y="12394"/>
                    <a:pt x="2513" y="12549"/>
                  </a:cubicBezTo>
                  <a:cubicBezTo>
                    <a:pt x="3275" y="11918"/>
                    <a:pt x="6096" y="10251"/>
                    <a:pt x="8228" y="8989"/>
                  </a:cubicBezTo>
                  <a:cubicBezTo>
                    <a:pt x="13312" y="5977"/>
                    <a:pt x="13455" y="5822"/>
                    <a:pt x="13312" y="5572"/>
                  </a:cubicBezTo>
                  <a:cubicBezTo>
                    <a:pt x="13276" y="5512"/>
                    <a:pt x="13216" y="5465"/>
                    <a:pt x="13145" y="5453"/>
                  </a:cubicBezTo>
                  <a:cubicBezTo>
                    <a:pt x="13122" y="5448"/>
                    <a:pt x="13097" y="5446"/>
                    <a:pt x="13070" y="5446"/>
                  </a:cubicBezTo>
                  <a:cubicBezTo>
                    <a:pt x="12880" y="5446"/>
                    <a:pt x="12571" y="5553"/>
                    <a:pt x="12145" y="5750"/>
                  </a:cubicBezTo>
                  <a:lnTo>
                    <a:pt x="12204" y="5715"/>
                  </a:lnTo>
                  <a:cubicBezTo>
                    <a:pt x="12526" y="5512"/>
                    <a:pt x="12752" y="5369"/>
                    <a:pt x="12907" y="5262"/>
                  </a:cubicBezTo>
                  <a:cubicBezTo>
                    <a:pt x="13169" y="5096"/>
                    <a:pt x="13276" y="5024"/>
                    <a:pt x="13193" y="4869"/>
                  </a:cubicBezTo>
                  <a:cubicBezTo>
                    <a:pt x="13169" y="4822"/>
                    <a:pt x="13121" y="4786"/>
                    <a:pt x="13074" y="4774"/>
                  </a:cubicBezTo>
                  <a:cubicBezTo>
                    <a:pt x="13059" y="4771"/>
                    <a:pt x="13043" y="4770"/>
                    <a:pt x="13025" y="4770"/>
                  </a:cubicBezTo>
                  <a:cubicBezTo>
                    <a:pt x="12899" y="4770"/>
                    <a:pt x="12696" y="4844"/>
                    <a:pt x="12383" y="5000"/>
                  </a:cubicBezTo>
                  <a:cubicBezTo>
                    <a:pt x="12454" y="4941"/>
                    <a:pt x="12514" y="4846"/>
                    <a:pt x="12550" y="4750"/>
                  </a:cubicBezTo>
                  <a:cubicBezTo>
                    <a:pt x="12562" y="4691"/>
                    <a:pt x="12562" y="4619"/>
                    <a:pt x="12526" y="4572"/>
                  </a:cubicBezTo>
                  <a:cubicBezTo>
                    <a:pt x="12502" y="4536"/>
                    <a:pt x="12466" y="4500"/>
                    <a:pt x="12431" y="4488"/>
                  </a:cubicBezTo>
                  <a:cubicBezTo>
                    <a:pt x="12422" y="4486"/>
                    <a:pt x="12414" y="4484"/>
                    <a:pt x="12402" y="4484"/>
                  </a:cubicBezTo>
                  <a:cubicBezTo>
                    <a:pt x="12281" y="4484"/>
                    <a:pt x="11794" y="4709"/>
                    <a:pt x="7049" y="7489"/>
                  </a:cubicBezTo>
                  <a:cubicBezTo>
                    <a:pt x="5394" y="8453"/>
                    <a:pt x="3751" y="9429"/>
                    <a:pt x="2775" y="10001"/>
                  </a:cubicBezTo>
                  <a:cubicBezTo>
                    <a:pt x="3013" y="9822"/>
                    <a:pt x="3310" y="9608"/>
                    <a:pt x="3656" y="9382"/>
                  </a:cubicBezTo>
                  <a:cubicBezTo>
                    <a:pt x="4739" y="8739"/>
                    <a:pt x="6287" y="7775"/>
                    <a:pt x="8418" y="6429"/>
                  </a:cubicBezTo>
                  <a:lnTo>
                    <a:pt x="9502" y="5750"/>
                  </a:lnTo>
                  <a:cubicBezTo>
                    <a:pt x="10538" y="5131"/>
                    <a:pt x="11621" y="4512"/>
                    <a:pt x="12681" y="3905"/>
                  </a:cubicBezTo>
                  <a:cubicBezTo>
                    <a:pt x="12716" y="3893"/>
                    <a:pt x="12740" y="3857"/>
                    <a:pt x="12752" y="3810"/>
                  </a:cubicBezTo>
                  <a:cubicBezTo>
                    <a:pt x="12764" y="3774"/>
                    <a:pt x="12764" y="3726"/>
                    <a:pt x="12740" y="3691"/>
                  </a:cubicBezTo>
                  <a:cubicBezTo>
                    <a:pt x="12716" y="3655"/>
                    <a:pt x="12681" y="3631"/>
                    <a:pt x="12633" y="3619"/>
                  </a:cubicBezTo>
                  <a:cubicBezTo>
                    <a:pt x="12620" y="3616"/>
                    <a:pt x="12606" y="3614"/>
                    <a:pt x="12589" y="3614"/>
                  </a:cubicBezTo>
                  <a:cubicBezTo>
                    <a:pt x="12388" y="3614"/>
                    <a:pt x="11874" y="3897"/>
                    <a:pt x="10192" y="4941"/>
                  </a:cubicBezTo>
                  <a:cubicBezTo>
                    <a:pt x="10740" y="4596"/>
                    <a:pt x="11145" y="4322"/>
                    <a:pt x="11430" y="4107"/>
                  </a:cubicBezTo>
                  <a:cubicBezTo>
                    <a:pt x="11883" y="3786"/>
                    <a:pt x="12073" y="3607"/>
                    <a:pt x="11966" y="3441"/>
                  </a:cubicBezTo>
                  <a:cubicBezTo>
                    <a:pt x="11942" y="3405"/>
                    <a:pt x="11907" y="3381"/>
                    <a:pt x="11871" y="3369"/>
                  </a:cubicBezTo>
                  <a:cubicBezTo>
                    <a:pt x="11862" y="3367"/>
                    <a:pt x="11854" y="3364"/>
                    <a:pt x="11843" y="3364"/>
                  </a:cubicBezTo>
                  <a:cubicBezTo>
                    <a:pt x="11746" y="3364"/>
                    <a:pt x="11418" y="3535"/>
                    <a:pt x="8490" y="5238"/>
                  </a:cubicBezTo>
                  <a:cubicBezTo>
                    <a:pt x="11573" y="3286"/>
                    <a:pt x="11526" y="3191"/>
                    <a:pt x="11419" y="3012"/>
                  </a:cubicBezTo>
                  <a:cubicBezTo>
                    <a:pt x="11383" y="2952"/>
                    <a:pt x="11323" y="2905"/>
                    <a:pt x="11252" y="2893"/>
                  </a:cubicBezTo>
                  <a:cubicBezTo>
                    <a:pt x="11230" y="2890"/>
                    <a:pt x="11207" y="2888"/>
                    <a:pt x="11185" y="2888"/>
                  </a:cubicBezTo>
                  <a:cubicBezTo>
                    <a:pt x="11124" y="2888"/>
                    <a:pt x="11063" y="2899"/>
                    <a:pt x="11002" y="2917"/>
                  </a:cubicBezTo>
                  <a:cubicBezTo>
                    <a:pt x="11216" y="2679"/>
                    <a:pt x="11192" y="2560"/>
                    <a:pt x="11145" y="2464"/>
                  </a:cubicBezTo>
                  <a:cubicBezTo>
                    <a:pt x="11121" y="2429"/>
                    <a:pt x="11073" y="2393"/>
                    <a:pt x="11026" y="2381"/>
                  </a:cubicBezTo>
                  <a:cubicBezTo>
                    <a:pt x="11011" y="2377"/>
                    <a:pt x="10995" y="2373"/>
                    <a:pt x="10972" y="2373"/>
                  </a:cubicBezTo>
                  <a:cubicBezTo>
                    <a:pt x="10862" y="2373"/>
                    <a:pt x="10585" y="2464"/>
                    <a:pt x="9478" y="3072"/>
                  </a:cubicBezTo>
                  <a:cubicBezTo>
                    <a:pt x="10430" y="2452"/>
                    <a:pt x="10847" y="2179"/>
                    <a:pt x="11014" y="2036"/>
                  </a:cubicBezTo>
                  <a:cubicBezTo>
                    <a:pt x="11133" y="1929"/>
                    <a:pt x="11109" y="1881"/>
                    <a:pt x="11073" y="1821"/>
                  </a:cubicBezTo>
                  <a:cubicBezTo>
                    <a:pt x="11049" y="1786"/>
                    <a:pt x="11014" y="1750"/>
                    <a:pt x="10978" y="1750"/>
                  </a:cubicBezTo>
                  <a:cubicBezTo>
                    <a:pt x="10976" y="1749"/>
                    <a:pt x="10974" y="1749"/>
                    <a:pt x="10971" y="1749"/>
                  </a:cubicBezTo>
                  <a:cubicBezTo>
                    <a:pt x="10909" y="1749"/>
                    <a:pt x="10662" y="1881"/>
                    <a:pt x="10228" y="2167"/>
                  </a:cubicBezTo>
                  <a:cubicBezTo>
                    <a:pt x="5549" y="5155"/>
                    <a:pt x="3120" y="6584"/>
                    <a:pt x="1870" y="7239"/>
                  </a:cubicBezTo>
                  <a:cubicBezTo>
                    <a:pt x="2810" y="6632"/>
                    <a:pt x="4191" y="5750"/>
                    <a:pt x="5561" y="4869"/>
                  </a:cubicBezTo>
                  <a:cubicBezTo>
                    <a:pt x="6989" y="3953"/>
                    <a:pt x="8121" y="3214"/>
                    <a:pt x="8930" y="2691"/>
                  </a:cubicBezTo>
                  <a:cubicBezTo>
                    <a:pt x="9406" y="2381"/>
                    <a:pt x="9776" y="2131"/>
                    <a:pt x="10037" y="1964"/>
                  </a:cubicBezTo>
                  <a:cubicBezTo>
                    <a:pt x="10168" y="1869"/>
                    <a:pt x="10276" y="1809"/>
                    <a:pt x="10347" y="1750"/>
                  </a:cubicBezTo>
                  <a:cubicBezTo>
                    <a:pt x="10454" y="1679"/>
                    <a:pt x="10573" y="1595"/>
                    <a:pt x="10490" y="1464"/>
                  </a:cubicBezTo>
                  <a:cubicBezTo>
                    <a:pt x="10478" y="1428"/>
                    <a:pt x="10442" y="1405"/>
                    <a:pt x="10395" y="1393"/>
                  </a:cubicBezTo>
                  <a:cubicBezTo>
                    <a:pt x="10385" y="1390"/>
                    <a:pt x="10375" y="1388"/>
                    <a:pt x="10364" y="1388"/>
                  </a:cubicBezTo>
                  <a:cubicBezTo>
                    <a:pt x="10334" y="1388"/>
                    <a:pt x="10302" y="1399"/>
                    <a:pt x="10276" y="1417"/>
                  </a:cubicBezTo>
                  <a:cubicBezTo>
                    <a:pt x="8561" y="2488"/>
                    <a:pt x="6311" y="3857"/>
                    <a:pt x="4418" y="4977"/>
                  </a:cubicBezTo>
                  <a:cubicBezTo>
                    <a:pt x="4763" y="4762"/>
                    <a:pt x="5108" y="4548"/>
                    <a:pt x="5454" y="4322"/>
                  </a:cubicBezTo>
                  <a:cubicBezTo>
                    <a:pt x="10240" y="1262"/>
                    <a:pt x="10168" y="1131"/>
                    <a:pt x="10061" y="952"/>
                  </a:cubicBezTo>
                  <a:cubicBezTo>
                    <a:pt x="10037" y="917"/>
                    <a:pt x="10002" y="881"/>
                    <a:pt x="9966" y="881"/>
                  </a:cubicBezTo>
                  <a:cubicBezTo>
                    <a:pt x="9956" y="878"/>
                    <a:pt x="9947" y="875"/>
                    <a:pt x="9933" y="875"/>
                  </a:cubicBezTo>
                  <a:cubicBezTo>
                    <a:pt x="9836" y="875"/>
                    <a:pt x="9532" y="1020"/>
                    <a:pt x="7299" y="2310"/>
                  </a:cubicBezTo>
                  <a:cubicBezTo>
                    <a:pt x="9109" y="1107"/>
                    <a:pt x="9049" y="1012"/>
                    <a:pt x="8978" y="881"/>
                  </a:cubicBezTo>
                  <a:cubicBezTo>
                    <a:pt x="8954" y="833"/>
                    <a:pt x="8906" y="797"/>
                    <a:pt x="8859" y="786"/>
                  </a:cubicBezTo>
                  <a:cubicBezTo>
                    <a:pt x="8846" y="783"/>
                    <a:pt x="8832" y="782"/>
                    <a:pt x="8816" y="782"/>
                  </a:cubicBezTo>
                  <a:cubicBezTo>
                    <a:pt x="8479" y="782"/>
                    <a:pt x="7424" y="1409"/>
                    <a:pt x="4465" y="3298"/>
                  </a:cubicBezTo>
                  <a:cubicBezTo>
                    <a:pt x="3489" y="3917"/>
                    <a:pt x="2370" y="4631"/>
                    <a:pt x="1572" y="5096"/>
                  </a:cubicBezTo>
                  <a:cubicBezTo>
                    <a:pt x="3048" y="4060"/>
                    <a:pt x="6025" y="2119"/>
                    <a:pt x="8061" y="821"/>
                  </a:cubicBezTo>
                  <a:cubicBezTo>
                    <a:pt x="8132" y="774"/>
                    <a:pt x="8156" y="678"/>
                    <a:pt x="8109" y="607"/>
                  </a:cubicBezTo>
                  <a:cubicBezTo>
                    <a:pt x="8097" y="571"/>
                    <a:pt x="8049" y="547"/>
                    <a:pt x="8013" y="536"/>
                  </a:cubicBezTo>
                  <a:cubicBezTo>
                    <a:pt x="8002" y="533"/>
                    <a:pt x="7990" y="532"/>
                    <a:pt x="7976" y="532"/>
                  </a:cubicBezTo>
                  <a:cubicBezTo>
                    <a:pt x="7792" y="532"/>
                    <a:pt x="7368" y="785"/>
                    <a:pt x="5406" y="2060"/>
                  </a:cubicBezTo>
                  <a:cubicBezTo>
                    <a:pt x="4858" y="2417"/>
                    <a:pt x="4191" y="2857"/>
                    <a:pt x="3525" y="3274"/>
                  </a:cubicBezTo>
                  <a:lnTo>
                    <a:pt x="4001" y="2952"/>
                  </a:lnTo>
                  <a:cubicBezTo>
                    <a:pt x="7287" y="797"/>
                    <a:pt x="7216" y="666"/>
                    <a:pt x="7120" y="500"/>
                  </a:cubicBezTo>
                  <a:cubicBezTo>
                    <a:pt x="7085" y="452"/>
                    <a:pt x="7037" y="416"/>
                    <a:pt x="6978" y="405"/>
                  </a:cubicBezTo>
                  <a:cubicBezTo>
                    <a:pt x="6960" y="400"/>
                    <a:pt x="6939" y="398"/>
                    <a:pt x="6917" y="398"/>
                  </a:cubicBezTo>
                  <a:cubicBezTo>
                    <a:pt x="6526" y="398"/>
                    <a:pt x="5382" y="1072"/>
                    <a:pt x="3144" y="2500"/>
                  </a:cubicBezTo>
                  <a:cubicBezTo>
                    <a:pt x="4168" y="1821"/>
                    <a:pt x="5382" y="1036"/>
                    <a:pt x="6561" y="309"/>
                  </a:cubicBezTo>
                  <a:cubicBezTo>
                    <a:pt x="6632" y="262"/>
                    <a:pt x="6656" y="166"/>
                    <a:pt x="6608" y="95"/>
                  </a:cubicBezTo>
                  <a:cubicBezTo>
                    <a:pt x="6585" y="47"/>
                    <a:pt x="6549" y="24"/>
                    <a:pt x="6489" y="12"/>
                  </a:cubicBezTo>
                  <a:cubicBezTo>
                    <a:pt x="6473" y="6"/>
                    <a:pt x="6454" y="1"/>
                    <a:pt x="6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4"/>
            <p:cNvSpPr/>
            <p:nvPr/>
          </p:nvSpPr>
          <p:spPr>
            <a:xfrm>
              <a:off x="7018875" y="2905232"/>
              <a:ext cx="987666" cy="1165703"/>
            </a:xfrm>
            <a:custGeom>
              <a:avLst/>
              <a:gdLst/>
              <a:ahLst/>
              <a:cxnLst/>
              <a:rect l="l" t="t" r="r" b="b"/>
              <a:pathLst>
                <a:path w="14002" h="16526" fill="none" extrusionOk="0">
                  <a:moveTo>
                    <a:pt x="6692" y="0"/>
                  </a:moveTo>
                  <a:lnTo>
                    <a:pt x="6620" y="0"/>
                  </a:lnTo>
                  <a:cubicBezTo>
                    <a:pt x="2846" y="72"/>
                    <a:pt x="0" y="2965"/>
                    <a:pt x="0" y="6513"/>
                  </a:cubicBezTo>
                  <a:cubicBezTo>
                    <a:pt x="0" y="7573"/>
                    <a:pt x="262" y="8620"/>
                    <a:pt x="750" y="9561"/>
                  </a:cubicBezTo>
                  <a:cubicBezTo>
                    <a:pt x="965" y="10049"/>
                    <a:pt x="1465" y="11263"/>
                    <a:pt x="1965" y="12835"/>
                  </a:cubicBezTo>
                  <a:cubicBezTo>
                    <a:pt x="2429" y="14276"/>
                    <a:pt x="2667" y="15728"/>
                    <a:pt x="2667" y="15954"/>
                  </a:cubicBezTo>
                  <a:lnTo>
                    <a:pt x="2667" y="16026"/>
                  </a:lnTo>
                  <a:cubicBezTo>
                    <a:pt x="2667" y="16288"/>
                    <a:pt x="2870" y="16514"/>
                    <a:pt x="3144" y="16526"/>
                  </a:cubicBezTo>
                  <a:lnTo>
                    <a:pt x="3155" y="16526"/>
                  </a:lnTo>
                  <a:lnTo>
                    <a:pt x="9918" y="16526"/>
                  </a:lnTo>
                  <a:cubicBezTo>
                    <a:pt x="10192" y="16526"/>
                    <a:pt x="10406" y="16312"/>
                    <a:pt x="10406" y="16038"/>
                  </a:cubicBezTo>
                  <a:lnTo>
                    <a:pt x="10406" y="16026"/>
                  </a:lnTo>
                  <a:lnTo>
                    <a:pt x="10406" y="15954"/>
                  </a:lnTo>
                  <a:cubicBezTo>
                    <a:pt x="10406" y="15728"/>
                    <a:pt x="10644" y="14276"/>
                    <a:pt x="11109" y="12835"/>
                  </a:cubicBezTo>
                  <a:cubicBezTo>
                    <a:pt x="11609" y="11263"/>
                    <a:pt x="12109" y="10049"/>
                    <a:pt x="12323" y="9561"/>
                  </a:cubicBezTo>
                  <a:cubicBezTo>
                    <a:pt x="14002" y="6382"/>
                    <a:pt x="12788" y="2441"/>
                    <a:pt x="9609" y="762"/>
                  </a:cubicBezTo>
                  <a:cubicBezTo>
                    <a:pt x="8704" y="286"/>
                    <a:pt x="7716" y="24"/>
                    <a:pt x="6703" y="0"/>
                  </a:cubicBezTo>
                  <a:lnTo>
                    <a:pt x="6692" y="0"/>
                  </a:lnTo>
                  <a:close/>
                </a:path>
              </a:pathLst>
            </a:custGeom>
            <a:noFill/>
            <a:ln w="74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4"/>
            <p:cNvSpPr/>
            <p:nvPr/>
          </p:nvSpPr>
          <p:spPr>
            <a:xfrm>
              <a:off x="7610977" y="2963990"/>
              <a:ext cx="41194" cy="15166"/>
            </a:xfrm>
            <a:custGeom>
              <a:avLst/>
              <a:gdLst/>
              <a:ahLst/>
              <a:cxnLst/>
              <a:rect l="l" t="t" r="r" b="b"/>
              <a:pathLst>
                <a:path w="584" h="215" fill="none" extrusionOk="0">
                  <a:moveTo>
                    <a:pt x="584" y="215"/>
                  </a:moveTo>
                  <a:cubicBezTo>
                    <a:pt x="393" y="132"/>
                    <a:pt x="203" y="60"/>
                    <a:pt x="0" y="1"/>
                  </a:cubicBez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4"/>
            <p:cNvSpPr/>
            <p:nvPr/>
          </p:nvSpPr>
          <p:spPr>
            <a:xfrm>
              <a:off x="7684831" y="2995944"/>
              <a:ext cx="120196" cy="99952"/>
            </a:xfrm>
            <a:custGeom>
              <a:avLst/>
              <a:gdLst/>
              <a:ahLst/>
              <a:cxnLst/>
              <a:rect l="l" t="t" r="r" b="b"/>
              <a:pathLst>
                <a:path w="1704" h="1417" fill="none" extrusionOk="0">
                  <a:moveTo>
                    <a:pt x="1704" y="1417"/>
                  </a:moveTo>
                  <a:cubicBezTo>
                    <a:pt x="1704" y="1417"/>
                    <a:pt x="1168" y="572"/>
                    <a:pt x="1" y="0"/>
                  </a:cubicBez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4"/>
            <p:cNvSpPr/>
            <p:nvPr/>
          </p:nvSpPr>
          <p:spPr>
            <a:xfrm>
              <a:off x="7348079" y="3511581"/>
              <a:ext cx="276366" cy="556047"/>
            </a:xfrm>
            <a:custGeom>
              <a:avLst/>
              <a:gdLst/>
              <a:ahLst/>
              <a:cxnLst/>
              <a:rect l="l" t="t" r="r" b="b"/>
              <a:pathLst>
                <a:path w="3918" h="7883" fill="none" extrusionOk="0">
                  <a:moveTo>
                    <a:pt x="1441" y="4977"/>
                  </a:moveTo>
                  <a:lnTo>
                    <a:pt x="1441" y="1632"/>
                  </a:lnTo>
                  <a:cubicBezTo>
                    <a:pt x="1441" y="1632"/>
                    <a:pt x="1703" y="0"/>
                    <a:pt x="846" y="0"/>
                  </a:cubicBezTo>
                  <a:cubicBezTo>
                    <a:pt x="1" y="0"/>
                    <a:pt x="72" y="846"/>
                    <a:pt x="1048" y="1763"/>
                  </a:cubicBezTo>
                  <a:cubicBezTo>
                    <a:pt x="2025" y="2679"/>
                    <a:pt x="3525" y="1834"/>
                    <a:pt x="3715" y="1108"/>
                  </a:cubicBezTo>
                  <a:cubicBezTo>
                    <a:pt x="3918" y="393"/>
                    <a:pt x="3394" y="72"/>
                    <a:pt x="3060" y="655"/>
                  </a:cubicBezTo>
                  <a:cubicBezTo>
                    <a:pt x="2739" y="1239"/>
                    <a:pt x="3060" y="7882"/>
                    <a:pt x="3060" y="7882"/>
                  </a:cubicBez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4"/>
            <p:cNvSpPr/>
            <p:nvPr/>
          </p:nvSpPr>
          <p:spPr>
            <a:xfrm>
              <a:off x="7322050" y="2785951"/>
              <a:ext cx="25252" cy="80695"/>
            </a:xfrm>
            <a:custGeom>
              <a:avLst/>
              <a:gdLst/>
              <a:ahLst/>
              <a:cxnLst/>
              <a:rect l="l" t="t" r="r" b="b"/>
              <a:pathLst>
                <a:path w="358" h="1144" fill="none" extrusionOk="0">
                  <a:moveTo>
                    <a:pt x="0" y="0"/>
                  </a:moveTo>
                  <a:lnTo>
                    <a:pt x="358" y="1143"/>
                  </a:ln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4"/>
            <p:cNvSpPr/>
            <p:nvPr/>
          </p:nvSpPr>
          <p:spPr>
            <a:xfrm>
              <a:off x="7861248" y="2960604"/>
              <a:ext cx="83164" cy="65600"/>
            </a:xfrm>
            <a:custGeom>
              <a:avLst/>
              <a:gdLst/>
              <a:ahLst/>
              <a:cxnLst/>
              <a:rect l="l" t="t" r="r" b="b"/>
              <a:pathLst>
                <a:path w="1179" h="930" fill="none" extrusionOk="0">
                  <a:moveTo>
                    <a:pt x="1179" y="1"/>
                  </a:moveTo>
                  <a:lnTo>
                    <a:pt x="0" y="930"/>
                  </a:ln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4"/>
            <p:cNvSpPr/>
            <p:nvPr/>
          </p:nvSpPr>
          <p:spPr>
            <a:xfrm>
              <a:off x="7602583" y="2727968"/>
              <a:ext cx="31953" cy="138677"/>
            </a:xfrm>
            <a:custGeom>
              <a:avLst/>
              <a:gdLst/>
              <a:ahLst/>
              <a:cxnLst/>
              <a:rect l="l" t="t" r="r" b="b"/>
              <a:pathLst>
                <a:path w="453" h="1966" fill="none" extrusionOk="0">
                  <a:moveTo>
                    <a:pt x="453" y="1"/>
                  </a:moveTo>
                  <a:lnTo>
                    <a:pt x="0" y="1965"/>
                  </a:ln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4"/>
            <p:cNvSpPr/>
            <p:nvPr/>
          </p:nvSpPr>
          <p:spPr>
            <a:xfrm>
              <a:off x="7216242" y="4105375"/>
              <a:ext cx="527479" cy="29414"/>
            </a:xfrm>
            <a:custGeom>
              <a:avLst/>
              <a:gdLst/>
              <a:ahLst/>
              <a:cxnLst/>
              <a:rect l="l" t="t" r="r" b="b"/>
              <a:pathLst>
                <a:path w="7478" h="417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250"/>
                  </a:lnTo>
                  <a:cubicBezTo>
                    <a:pt x="0" y="334"/>
                    <a:pt x="72" y="417"/>
                    <a:pt x="167" y="417"/>
                  </a:cubicBezTo>
                  <a:lnTo>
                    <a:pt x="7311" y="417"/>
                  </a:lnTo>
                  <a:cubicBezTo>
                    <a:pt x="7406" y="417"/>
                    <a:pt x="7477" y="334"/>
                    <a:pt x="7477" y="250"/>
                  </a:cubicBezTo>
                  <a:lnTo>
                    <a:pt x="7477" y="167"/>
                  </a:lnTo>
                  <a:cubicBezTo>
                    <a:pt x="7477" y="72"/>
                    <a:pt x="7406" y="0"/>
                    <a:pt x="7311" y="0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4"/>
            <p:cNvSpPr/>
            <p:nvPr/>
          </p:nvSpPr>
          <p:spPr>
            <a:xfrm>
              <a:off x="7216242" y="4170835"/>
              <a:ext cx="527479" cy="29485"/>
            </a:xfrm>
            <a:custGeom>
              <a:avLst/>
              <a:gdLst/>
              <a:ahLst/>
              <a:cxnLst/>
              <a:rect l="l" t="t" r="r" b="b"/>
              <a:pathLst>
                <a:path w="7478" h="418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251"/>
                  </a:lnTo>
                  <a:cubicBezTo>
                    <a:pt x="0" y="346"/>
                    <a:pt x="72" y="418"/>
                    <a:pt x="167" y="418"/>
                  </a:cubicBezTo>
                  <a:lnTo>
                    <a:pt x="7311" y="418"/>
                  </a:lnTo>
                  <a:cubicBezTo>
                    <a:pt x="7406" y="418"/>
                    <a:pt x="7477" y="346"/>
                    <a:pt x="7477" y="251"/>
                  </a:cubicBezTo>
                  <a:lnTo>
                    <a:pt x="7477" y="168"/>
                  </a:lnTo>
                  <a:cubicBezTo>
                    <a:pt x="7477" y="72"/>
                    <a:pt x="7406" y="1"/>
                    <a:pt x="7311" y="1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4"/>
            <p:cNvSpPr/>
            <p:nvPr/>
          </p:nvSpPr>
          <p:spPr>
            <a:xfrm>
              <a:off x="7216242" y="4236365"/>
              <a:ext cx="527479" cy="29485"/>
            </a:xfrm>
            <a:custGeom>
              <a:avLst/>
              <a:gdLst/>
              <a:ahLst/>
              <a:cxnLst/>
              <a:rect l="l" t="t" r="r" b="b"/>
              <a:pathLst>
                <a:path w="7478" h="418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251"/>
                  </a:lnTo>
                  <a:cubicBezTo>
                    <a:pt x="0" y="346"/>
                    <a:pt x="72" y="417"/>
                    <a:pt x="167" y="417"/>
                  </a:cubicBezTo>
                  <a:lnTo>
                    <a:pt x="7311" y="417"/>
                  </a:lnTo>
                  <a:cubicBezTo>
                    <a:pt x="7406" y="417"/>
                    <a:pt x="7477" y="346"/>
                    <a:pt x="7477" y="251"/>
                  </a:cubicBezTo>
                  <a:lnTo>
                    <a:pt x="7477" y="167"/>
                  </a:lnTo>
                  <a:cubicBezTo>
                    <a:pt x="7477" y="72"/>
                    <a:pt x="7406" y="1"/>
                    <a:pt x="7311" y="1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4"/>
            <p:cNvSpPr/>
            <p:nvPr/>
          </p:nvSpPr>
          <p:spPr>
            <a:xfrm>
              <a:off x="7237192" y="4301049"/>
              <a:ext cx="487203" cy="131059"/>
            </a:xfrm>
            <a:custGeom>
              <a:avLst/>
              <a:gdLst/>
              <a:ahLst/>
              <a:cxnLst/>
              <a:rect l="l" t="t" r="r" b="b"/>
              <a:pathLst>
                <a:path w="6907" h="1858" extrusionOk="0">
                  <a:moveTo>
                    <a:pt x="1" y="0"/>
                  </a:moveTo>
                  <a:lnTo>
                    <a:pt x="1049" y="1453"/>
                  </a:lnTo>
                  <a:cubicBezTo>
                    <a:pt x="1239" y="1703"/>
                    <a:pt x="1525" y="1858"/>
                    <a:pt x="1846" y="1858"/>
                  </a:cubicBezTo>
                  <a:lnTo>
                    <a:pt x="5073" y="1858"/>
                  </a:lnTo>
                  <a:cubicBezTo>
                    <a:pt x="5383" y="1858"/>
                    <a:pt x="5680" y="1703"/>
                    <a:pt x="5859" y="1453"/>
                  </a:cubicBezTo>
                  <a:lnTo>
                    <a:pt x="6907" y="0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4"/>
            <p:cNvSpPr/>
            <p:nvPr/>
          </p:nvSpPr>
          <p:spPr>
            <a:xfrm>
              <a:off x="7899833" y="3151129"/>
              <a:ext cx="472107" cy="404885"/>
            </a:xfrm>
            <a:custGeom>
              <a:avLst/>
              <a:gdLst/>
              <a:ahLst/>
              <a:cxnLst/>
              <a:rect l="l" t="t" r="r" b="b"/>
              <a:pathLst>
                <a:path w="6693" h="5740" extrusionOk="0">
                  <a:moveTo>
                    <a:pt x="4841" y="1"/>
                  </a:moveTo>
                  <a:cubicBezTo>
                    <a:pt x="3809" y="1"/>
                    <a:pt x="2144" y="729"/>
                    <a:pt x="2144" y="729"/>
                  </a:cubicBezTo>
                  <a:cubicBezTo>
                    <a:pt x="2144" y="729"/>
                    <a:pt x="1477" y="1455"/>
                    <a:pt x="930" y="1824"/>
                  </a:cubicBezTo>
                  <a:cubicBezTo>
                    <a:pt x="382" y="2182"/>
                    <a:pt x="1" y="2670"/>
                    <a:pt x="501" y="2908"/>
                  </a:cubicBezTo>
                  <a:cubicBezTo>
                    <a:pt x="583" y="2949"/>
                    <a:pt x="674" y="2964"/>
                    <a:pt x="762" y="2964"/>
                  </a:cubicBezTo>
                  <a:cubicBezTo>
                    <a:pt x="882" y="2964"/>
                    <a:pt x="999" y="2936"/>
                    <a:pt x="1087" y="2908"/>
                  </a:cubicBezTo>
                  <a:lnTo>
                    <a:pt x="1087" y="2908"/>
                  </a:lnTo>
                  <a:cubicBezTo>
                    <a:pt x="882" y="3004"/>
                    <a:pt x="532" y="3224"/>
                    <a:pt x="441" y="3646"/>
                  </a:cubicBezTo>
                  <a:cubicBezTo>
                    <a:pt x="376" y="3979"/>
                    <a:pt x="748" y="4054"/>
                    <a:pt x="1097" y="4054"/>
                  </a:cubicBezTo>
                  <a:cubicBezTo>
                    <a:pt x="1384" y="4054"/>
                    <a:pt x="1656" y="4003"/>
                    <a:pt x="1656" y="4003"/>
                  </a:cubicBezTo>
                  <a:lnTo>
                    <a:pt x="1656" y="4003"/>
                  </a:lnTo>
                  <a:cubicBezTo>
                    <a:pt x="1656" y="4003"/>
                    <a:pt x="680" y="4670"/>
                    <a:pt x="989" y="4908"/>
                  </a:cubicBezTo>
                  <a:cubicBezTo>
                    <a:pt x="1107" y="5007"/>
                    <a:pt x="1274" y="5037"/>
                    <a:pt x="1450" y="5037"/>
                  </a:cubicBezTo>
                  <a:cubicBezTo>
                    <a:pt x="1719" y="5037"/>
                    <a:pt x="2012" y="4968"/>
                    <a:pt x="2192" y="4968"/>
                  </a:cubicBezTo>
                  <a:cubicBezTo>
                    <a:pt x="2501" y="4968"/>
                    <a:pt x="4013" y="4003"/>
                    <a:pt x="4382" y="4003"/>
                  </a:cubicBezTo>
                  <a:cubicBezTo>
                    <a:pt x="4752" y="4003"/>
                    <a:pt x="5478" y="4789"/>
                    <a:pt x="5478" y="5396"/>
                  </a:cubicBezTo>
                  <a:cubicBezTo>
                    <a:pt x="5478" y="5608"/>
                    <a:pt x="5596" y="5739"/>
                    <a:pt x="5754" y="5739"/>
                  </a:cubicBezTo>
                  <a:cubicBezTo>
                    <a:pt x="6049" y="5739"/>
                    <a:pt x="6484" y="5286"/>
                    <a:pt x="6561" y="4063"/>
                  </a:cubicBezTo>
                  <a:cubicBezTo>
                    <a:pt x="6692" y="2182"/>
                    <a:pt x="6204" y="610"/>
                    <a:pt x="5406" y="122"/>
                  </a:cubicBezTo>
                  <a:cubicBezTo>
                    <a:pt x="5265" y="36"/>
                    <a:pt x="5068" y="1"/>
                    <a:pt x="4841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4"/>
            <p:cNvSpPr/>
            <p:nvPr/>
          </p:nvSpPr>
          <p:spPr>
            <a:xfrm>
              <a:off x="8024969" y="3268011"/>
              <a:ext cx="299925" cy="88242"/>
            </a:xfrm>
            <a:custGeom>
              <a:avLst/>
              <a:gdLst/>
              <a:ahLst/>
              <a:cxnLst/>
              <a:rect l="l" t="t" r="r" b="b"/>
              <a:pathLst>
                <a:path w="4252" h="1251" fill="none" extrusionOk="0">
                  <a:moveTo>
                    <a:pt x="1" y="1132"/>
                  </a:moveTo>
                  <a:lnTo>
                    <a:pt x="2418" y="227"/>
                  </a:lnTo>
                  <a:cubicBezTo>
                    <a:pt x="2418" y="227"/>
                    <a:pt x="3489" y="1"/>
                    <a:pt x="4251" y="1251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4"/>
            <p:cNvSpPr/>
            <p:nvPr/>
          </p:nvSpPr>
          <p:spPr>
            <a:xfrm>
              <a:off x="8055230" y="3369658"/>
              <a:ext cx="265433" cy="80695"/>
            </a:xfrm>
            <a:custGeom>
              <a:avLst/>
              <a:gdLst/>
              <a:ahLst/>
              <a:cxnLst/>
              <a:rect l="l" t="t" r="r" b="b"/>
              <a:pathLst>
                <a:path w="3763" h="1144" fill="none" extrusionOk="0">
                  <a:moveTo>
                    <a:pt x="1" y="417"/>
                  </a:moveTo>
                  <a:lnTo>
                    <a:pt x="2179" y="60"/>
                  </a:lnTo>
                  <a:cubicBezTo>
                    <a:pt x="2179" y="60"/>
                    <a:pt x="3156" y="0"/>
                    <a:pt x="3763" y="1143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4"/>
            <p:cNvSpPr/>
            <p:nvPr/>
          </p:nvSpPr>
          <p:spPr>
            <a:xfrm>
              <a:off x="7977990" y="3095545"/>
              <a:ext cx="692890" cy="1098904"/>
            </a:xfrm>
            <a:custGeom>
              <a:avLst/>
              <a:gdLst/>
              <a:ahLst/>
              <a:cxnLst/>
              <a:rect l="l" t="t" r="r" b="b"/>
              <a:pathLst>
                <a:path w="9823" h="15579" extrusionOk="0">
                  <a:moveTo>
                    <a:pt x="4317" y="0"/>
                  </a:moveTo>
                  <a:cubicBezTo>
                    <a:pt x="4282" y="0"/>
                    <a:pt x="4248" y="2"/>
                    <a:pt x="4215" y="5"/>
                  </a:cubicBezTo>
                  <a:cubicBezTo>
                    <a:pt x="3596" y="64"/>
                    <a:pt x="1941" y="243"/>
                    <a:pt x="1274" y="731"/>
                  </a:cubicBezTo>
                  <a:cubicBezTo>
                    <a:pt x="607" y="1219"/>
                    <a:pt x="0" y="1815"/>
                    <a:pt x="607" y="2005"/>
                  </a:cubicBezTo>
                  <a:cubicBezTo>
                    <a:pt x="712" y="2036"/>
                    <a:pt x="823" y="2049"/>
                    <a:pt x="940" y="2049"/>
                  </a:cubicBezTo>
                  <a:cubicBezTo>
                    <a:pt x="1652" y="2049"/>
                    <a:pt x="2556" y="1554"/>
                    <a:pt x="3277" y="1554"/>
                  </a:cubicBezTo>
                  <a:cubicBezTo>
                    <a:pt x="3579" y="1554"/>
                    <a:pt x="3849" y="1641"/>
                    <a:pt x="4060" y="1886"/>
                  </a:cubicBezTo>
                  <a:cubicBezTo>
                    <a:pt x="4417" y="2315"/>
                    <a:pt x="4846" y="4184"/>
                    <a:pt x="4906" y="4422"/>
                  </a:cubicBezTo>
                  <a:cubicBezTo>
                    <a:pt x="4906" y="4422"/>
                    <a:pt x="4608" y="5577"/>
                    <a:pt x="3763" y="5756"/>
                  </a:cubicBezTo>
                  <a:lnTo>
                    <a:pt x="2120" y="6125"/>
                  </a:lnTo>
                  <a:lnTo>
                    <a:pt x="3096" y="10006"/>
                  </a:lnTo>
                  <a:cubicBezTo>
                    <a:pt x="3096" y="10006"/>
                    <a:pt x="3941" y="11697"/>
                    <a:pt x="4179" y="12423"/>
                  </a:cubicBezTo>
                  <a:cubicBezTo>
                    <a:pt x="4429" y="13149"/>
                    <a:pt x="6906" y="15578"/>
                    <a:pt x="6906" y="15578"/>
                  </a:cubicBezTo>
                  <a:lnTo>
                    <a:pt x="9823" y="12792"/>
                  </a:lnTo>
                  <a:cubicBezTo>
                    <a:pt x="9823" y="12792"/>
                    <a:pt x="8489" y="11209"/>
                    <a:pt x="8430" y="10851"/>
                  </a:cubicBezTo>
                  <a:cubicBezTo>
                    <a:pt x="8370" y="10482"/>
                    <a:pt x="8120" y="6244"/>
                    <a:pt x="8120" y="5637"/>
                  </a:cubicBezTo>
                  <a:cubicBezTo>
                    <a:pt x="8120" y="5029"/>
                    <a:pt x="6906" y="3577"/>
                    <a:pt x="6906" y="3577"/>
                  </a:cubicBezTo>
                  <a:cubicBezTo>
                    <a:pt x="6906" y="3577"/>
                    <a:pt x="6418" y="2862"/>
                    <a:pt x="6168" y="1648"/>
                  </a:cubicBezTo>
                  <a:cubicBezTo>
                    <a:pt x="5942" y="499"/>
                    <a:pt x="4939" y="0"/>
                    <a:pt x="4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4"/>
            <p:cNvSpPr/>
            <p:nvPr/>
          </p:nvSpPr>
          <p:spPr>
            <a:xfrm>
              <a:off x="7977990" y="3091665"/>
              <a:ext cx="692890" cy="1102783"/>
            </a:xfrm>
            <a:custGeom>
              <a:avLst/>
              <a:gdLst/>
              <a:ahLst/>
              <a:cxnLst/>
              <a:rect l="l" t="t" r="r" b="b"/>
              <a:pathLst>
                <a:path w="9823" h="15634" fill="none" extrusionOk="0">
                  <a:moveTo>
                    <a:pt x="3763" y="5811"/>
                  </a:moveTo>
                  <a:lnTo>
                    <a:pt x="2120" y="6180"/>
                  </a:lnTo>
                  <a:lnTo>
                    <a:pt x="3096" y="10061"/>
                  </a:lnTo>
                  <a:cubicBezTo>
                    <a:pt x="3096" y="10061"/>
                    <a:pt x="3941" y="11752"/>
                    <a:pt x="4179" y="12478"/>
                  </a:cubicBezTo>
                  <a:cubicBezTo>
                    <a:pt x="4429" y="13204"/>
                    <a:pt x="6906" y="15633"/>
                    <a:pt x="6906" y="15633"/>
                  </a:cubicBezTo>
                  <a:lnTo>
                    <a:pt x="9823" y="12847"/>
                  </a:lnTo>
                  <a:cubicBezTo>
                    <a:pt x="9823" y="12847"/>
                    <a:pt x="8489" y="11264"/>
                    <a:pt x="8430" y="10906"/>
                  </a:cubicBezTo>
                  <a:cubicBezTo>
                    <a:pt x="8370" y="10537"/>
                    <a:pt x="8120" y="6299"/>
                    <a:pt x="8120" y="5692"/>
                  </a:cubicBezTo>
                  <a:cubicBezTo>
                    <a:pt x="8120" y="5084"/>
                    <a:pt x="6906" y="3632"/>
                    <a:pt x="6906" y="3632"/>
                  </a:cubicBezTo>
                  <a:cubicBezTo>
                    <a:pt x="6906" y="3632"/>
                    <a:pt x="6418" y="2917"/>
                    <a:pt x="6168" y="1703"/>
                  </a:cubicBezTo>
                  <a:cubicBezTo>
                    <a:pt x="5930" y="488"/>
                    <a:pt x="4822" y="0"/>
                    <a:pt x="4215" y="60"/>
                  </a:cubicBezTo>
                  <a:cubicBezTo>
                    <a:pt x="3596" y="119"/>
                    <a:pt x="1941" y="298"/>
                    <a:pt x="1274" y="786"/>
                  </a:cubicBezTo>
                  <a:cubicBezTo>
                    <a:pt x="607" y="1274"/>
                    <a:pt x="0" y="1870"/>
                    <a:pt x="607" y="2060"/>
                  </a:cubicBezTo>
                  <a:cubicBezTo>
                    <a:pt x="1619" y="2358"/>
                    <a:pt x="3263" y="1012"/>
                    <a:pt x="4060" y="1941"/>
                  </a:cubicBezTo>
                  <a:cubicBezTo>
                    <a:pt x="4417" y="2370"/>
                    <a:pt x="4846" y="4239"/>
                    <a:pt x="4906" y="4477"/>
                  </a:cubicBezTo>
                  <a:cubicBezTo>
                    <a:pt x="4906" y="4477"/>
                    <a:pt x="4608" y="5632"/>
                    <a:pt x="3763" y="5811"/>
                  </a:cubicBezTo>
                  <a:lnTo>
                    <a:pt x="3763" y="581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4"/>
            <p:cNvSpPr/>
            <p:nvPr/>
          </p:nvSpPr>
          <p:spPr>
            <a:xfrm>
              <a:off x="7809191" y="3101893"/>
              <a:ext cx="35339" cy="28215"/>
            </a:xfrm>
            <a:custGeom>
              <a:avLst/>
              <a:gdLst/>
              <a:ahLst/>
              <a:cxnLst/>
              <a:rect l="l" t="t" r="r" b="b"/>
              <a:pathLst>
                <a:path w="501" h="400" extrusionOk="0">
                  <a:moveTo>
                    <a:pt x="127" y="0"/>
                  </a:moveTo>
                  <a:cubicBezTo>
                    <a:pt x="97" y="0"/>
                    <a:pt x="68" y="13"/>
                    <a:pt x="48" y="34"/>
                  </a:cubicBezTo>
                  <a:cubicBezTo>
                    <a:pt x="48" y="46"/>
                    <a:pt x="48" y="46"/>
                    <a:pt x="36" y="46"/>
                  </a:cubicBezTo>
                  <a:cubicBezTo>
                    <a:pt x="0" y="105"/>
                    <a:pt x="12" y="165"/>
                    <a:pt x="71" y="201"/>
                  </a:cubicBezTo>
                  <a:lnTo>
                    <a:pt x="310" y="379"/>
                  </a:lnTo>
                  <a:cubicBezTo>
                    <a:pt x="332" y="393"/>
                    <a:pt x="356" y="399"/>
                    <a:pt x="379" y="399"/>
                  </a:cubicBezTo>
                  <a:cubicBezTo>
                    <a:pt x="418" y="399"/>
                    <a:pt x="454" y="381"/>
                    <a:pt x="476" y="343"/>
                  </a:cubicBezTo>
                  <a:cubicBezTo>
                    <a:pt x="500" y="296"/>
                    <a:pt x="488" y="224"/>
                    <a:pt x="441" y="189"/>
                  </a:cubicBezTo>
                  <a:lnTo>
                    <a:pt x="191" y="22"/>
                  </a:lnTo>
                  <a:cubicBezTo>
                    <a:pt x="171" y="7"/>
                    <a:pt x="149" y="0"/>
                    <a:pt x="127" y="0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4"/>
            <p:cNvSpPr/>
            <p:nvPr/>
          </p:nvSpPr>
          <p:spPr>
            <a:xfrm>
              <a:off x="7825132" y="3112756"/>
              <a:ext cx="647534" cy="462726"/>
            </a:xfrm>
            <a:custGeom>
              <a:avLst/>
              <a:gdLst/>
              <a:ahLst/>
              <a:cxnLst/>
              <a:rect l="l" t="t" r="r" b="b"/>
              <a:pathLst>
                <a:path w="9180" h="6560" extrusionOk="0">
                  <a:moveTo>
                    <a:pt x="291" y="1"/>
                  </a:moveTo>
                  <a:cubicBezTo>
                    <a:pt x="222" y="1"/>
                    <a:pt x="155" y="28"/>
                    <a:pt x="107" y="82"/>
                  </a:cubicBezTo>
                  <a:cubicBezTo>
                    <a:pt x="96" y="94"/>
                    <a:pt x="96" y="106"/>
                    <a:pt x="84" y="118"/>
                  </a:cubicBezTo>
                  <a:cubicBezTo>
                    <a:pt x="0" y="237"/>
                    <a:pt x="36" y="392"/>
                    <a:pt x="155" y="475"/>
                  </a:cubicBezTo>
                  <a:lnTo>
                    <a:pt x="750" y="999"/>
                  </a:lnTo>
                  <a:lnTo>
                    <a:pt x="8156" y="6452"/>
                  </a:lnTo>
                  <a:cubicBezTo>
                    <a:pt x="8260" y="6525"/>
                    <a:pt x="8378" y="6559"/>
                    <a:pt x="8494" y="6559"/>
                  </a:cubicBezTo>
                  <a:cubicBezTo>
                    <a:pt x="8685" y="6559"/>
                    <a:pt x="8871" y="6467"/>
                    <a:pt x="8989" y="6297"/>
                  </a:cubicBezTo>
                  <a:cubicBezTo>
                    <a:pt x="9180" y="6024"/>
                    <a:pt x="9120" y="5654"/>
                    <a:pt x="8847" y="5464"/>
                  </a:cubicBezTo>
                  <a:lnTo>
                    <a:pt x="1215" y="451"/>
                  </a:lnTo>
                  <a:lnTo>
                    <a:pt x="441" y="47"/>
                  </a:lnTo>
                  <a:cubicBezTo>
                    <a:pt x="395" y="16"/>
                    <a:pt x="342" y="1"/>
                    <a:pt x="291" y="1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4"/>
            <p:cNvSpPr/>
            <p:nvPr/>
          </p:nvSpPr>
          <p:spPr>
            <a:xfrm>
              <a:off x="8250904" y="3395686"/>
              <a:ext cx="221770" cy="179800"/>
            </a:xfrm>
            <a:custGeom>
              <a:avLst/>
              <a:gdLst/>
              <a:ahLst/>
              <a:cxnLst/>
              <a:rect l="l" t="t" r="r" b="b"/>
              <a:pathLst>
                <a:path w="3144" h="2549" extrusionOk="0">
                  <a:moveTo>
                    <a:pt x="608" y="0"/>
                  </a:moveTo>
                  <a:cubicBezTo>
                    <a:pt x="263" y="108"/>
                    <a:pt x="13" y="417"/>
                    <a:pt x="1" y="786"/>
                  </a:cubicBezTo>
                  <a:cubicBezTo>
                    <a:pt x="1" y="822"/>
                    <a:pt x="13" y="858"/>
                    <a:pt x="13" y="893"/>
                  </a:cubicBezTo>
                  <a:lnTo>
                    <a:pt x="2120" y="2441"/>
                  </a:lnTo>
                  <a:cubicBezTo>
                    <a:pt x="2224" y="2514"/>
                    <a:pt x="2342" y="2548"/>
                    <a:pt x="2458" y="2548"/>
                  </a:cubicBezTo>
                  <a:cubicBezTo>
                    <a:pt x="2649" y="2548"/>
                    <a:pt x="2835" y="2456"/>
                    <a:pt x="2953" y="2286"/>
                  </a:cubicBezTo>
                  <a:cubicBezTo>
                    <a:pt x="3144" y="2013"/>
                    <a:pt x="3084" y="1643"/>
                    <a:pt x="2811" y="1453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4"/>
            <p:cNvSpPr/>
            <p:nvPr/>
          </p:nvSpPr>
          <p:spPr>
            <a:xfrm>
              <a:off x="7978836" y="3251929"/>
              <a:ext cx="294847" cy="719976"/>
            </a:xfrm>
            <a:custGeom>
              <a:avLst/>
              <a:gdLst/>
              <a:ahLst/>
              <a:cxnLst/>
              <a:rect l="l" t="t" r="r" b="b"/>
              <a:pathLst>
                <a:path w="4180" h="10207" extrusionOk="0">
                  <a:moveTo>
                    <a:pt x="518" y="1"/>
                  </a:moveTo>
                  <a:cubicBezTo>
                    <a:pt x="220" y="1"/>
                    <a:pt x="0" y="270"/>
                    <a:pt x="0" y="753"/>
                  </a:cubicBezTo>
                  <a:cubicBezTo>
                    <a:pt x="0" y="1669"/>
                    <a:pt x="238" y="2538"/>
                    <a:pt x="595" y="3622"/>
                  </a:cubicBezTo>
                  <a:cubicBezTo>
                    <a:pt x="965" y="4705"/>
                    <a:pt x="1941" y="5789"/>
                    <a:pt x="2298" y="6265"/>
                  </a:cubicBezTo>
                  <a:cubicBezTo>
                    <a:pt x="2655" y="6753"/>
                    <a:pt x="3512" y="9242"/>
                    <a:pt x="4179" y="10206"/>
                  </a:cubicBezTo>
                  <a:lnTo>
                    <a:pt x="4179" y="3539"/>
                  </a:lnTo>
                  <a:cubicBezTo>
                    <a:pt x="4047" y="3564"/>
                    <a:pt x="3923" y="3576"/>
                    <a:pt x="3809" y="3576"/>
                  </a:cubicBezTo>
                  <a:cubicBezTo>
                    <a:pt x="3079" y="3576"/>
                    <a:pt x="2715" y="3122"/>
                    <a:pt x="2715" y="3122"/>
                  </a:cubicBezTo>
                  <a:cubicBezTo>
                    <a:pt x="2715" y="3122"/>
                    <a:pt x="1988" y="1634"/>
                    <a:pt x="1381" y="657"/>
                  </a:cubicBezTo>
                  <a:cubicBezTo>
                    <a:pt x="1098" y="207"/>
                    <a:pt x="778" y="1"/>
                    <a:pt x="5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4"/>
            <p:cNvSpPr/>
            <p:nvPr/>
          </p:nvSpPr>
          <p:spPr>
            <a:xfrm>
              <a:off x="7978836" y="3230203"/>
              <a:ext cx="294847" cy="741702"/>
            </a:xfrm>
            <a:custGeom>
              <a:avLst/>
              <a:gdLst/>
              <a:ahLst/>
              <a:cxnLst/>
              <a:rect l="l" t="t" r="r" b="b"/>
              <a:pathLst>
                <a:path w="4180" h="10515" fill="none" extrusionOk="0">
                  <a:moveTo>
                    <a:pt x="4179" y="10514"/>
                  </a:moveTo>
                  <a:cubicBezTo>
                    <a:pt x="3512" y="9550"/>
                    <a:pt x="2655" y="7061"/>
                    <a:pt x="2298" y="6573"/>
                  </a:cubicBezTo>
                  <a:cubicBezTo>
                    <a:pt x="1941" y="6097"/>
                    <a:pt x="965" y="5013"/>
                    <a:pt x="595" y="3930"/>
                  </a:cubicBezTo>
                  <a:cubicBezTo>
                    <a:pt x="238" y="2846"/>
                    <a:pt x="0" y="1977"/>
                    <a:pt x="0" y="1061"/>
                  </a:cubicBezTo>
                  <a:cubicBezTo>
                    <a:pt x="0" y="156"/>
                    <a:pt x="774" y="1"/>
                    <a:pt x="1381" y="965"/>
                  </a:cubicBezTo>
                  <a:cubicBezTo>
                    <a:pt x="1988" y="1942"/>
                    <a:pt x="2715" y="3430"/>
                    <a:pt x="2715" y="3430"/>
                  </a:cubicBezTo>
                  <a:cubicBezTo>
                    <a:pt x="2715" y="3430"/>
                    <a:pt x="3203" y="4037"/>
                    <a:pt x="4179" y="3847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4"/>
            <p:cNvSpPr/>
            <p:nvPr/>
          </p:nvSpPr>
          <p:spPr>
            <a:xfrm>
              <a:off x="7965363" y="3261875"/>
              <a:ext cx="80695" cy="90217"/>
            </a:xfrm>
            <a:custGeom>
              <a:avLst/>
              <a:gdLst/>
              <a:ahLst/>
              <a:cxnLst/>
              <a:rect l="l" t="t" r="r" b="b"/>
              <a:pathLst>
                <a:path w="1144" h="1279" extrusionOk="0">
                  <a:moveTo>
                    <a:pt x="579" y="1"/>
                  </a:moveTo>
                  <a:cubicBezTo>
                    <a:pt x="561" y="1"/>
                    <a:pt x="543" y="2"/>
                    <a:pt x="524" y="4"/>
                  </a:cubicBezTo>
                  <a:cubicBezTo>
                    <a:pt x="429" y="16"/>
                    <a:pt x="334" y="64"/>
                    <a:pt x="274" y="135"/>
                  </a:cubicBezTo>
                  <a:cubicBezTo>
                    <a:pt x="1" y="409"/>
                    <a:pt x="310" y="1278"/>
                    <a:pt x="310" y="1278"/>
                  </a:cubicBezTo>
                  <a:cubicBezTo>
                    <a:pt x="429" y="1088"/>
                    <a:pt x="584" y="933"/>
                    <a:pt x="775" y="826"/>
                  </a:cubicBezTo>
                  <a:cubicBezTo>
                    <a:pt x="1108" y="635"/>
                    <a:pt x="1144" y="635"/>
                    <a:pt x="1144" y="635"/>
                  </a:cubicBezTo>
                  <a:lnTo>
                    <a:pt x="941" y="231"/>
                  </a:lnTo>
                  <a:cubicBezTo>
                    <a:pt x="877" y="92"/>
                    <a:pt x="736" y="1"/>
                    <a:pt x="579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4"/>
            <p:cNvSpPr/>
            <p:nvPr/>
          </p:nvSpPr>
          <p:spPr>
            <a:xfrm>
              <a:off x="8345003" y="3910477"/>
              <a:ext cx="377164" cy="339356"/>
            </a:xfrm>
            <a:custGeom>
              <a:avLst/>
              <a:gdLst/>
              <a:ahLst/>
              <a:cxnLst/>
              <a:rect l="l" t="t" r="r" b="b"/>
              <a:pathLst>
                <a:path w="5347" h="4811" extrusionOk="0">
                  <a:moveTo>
                    <a:pt x="3977" y="1"/>
                  </a:moveTo>
                  <a:cubicBezTo>
                    <a:pt x="3977" y="1"/>
                    <a:pt x="2381" y="477"/>
                    <a:pt x="1548" y="1311"/>
                  </a:cubicBezTo>
                  <a:cubicBezTo>
                    <a:pt x="988" y="1870"/>
                    <a:pt x="476" y="2465"/>
                    <a:pt x="0" y="3085"/>
                  </a:cubicBezTo>
                  <a:lnTo>
                    <a:pt x="1489" y="4811"/>
                  </a:lnTo>
                  <a:cubicBezTo>
                    <a:pt x="1489" y="4811"/>
                    <a:pt x="2739" y="3382"/>
                    <a:pt x="3572" y="2727"/>
                  </a:cubicBezTo>
                  <a:cubicBezTo>
                    <a:pt x="4132" y="2299"/>
                    <a:pt x="4727" y="1894"/>
                    <a:pt x="5346" y="1537"/>
                  </a:cubicBezTo>
                  <a:lnTo>
                    <a:pt x="3977" y="1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4"/>
            <p:cNvSpPr/>
            <p:nvPr/>
          </p:nvSpPr>
          <p:spPr>
            <a:xfrm>
              <a:off x="8399600" y="3994488"/>
              <a:ext cx="733237" cy="800460"/>
            </a:xfrm>
            <a:custGeom>
              <a:avLst/>
              <a:gdLst/>
              <a:ahLst/>
              <a:cxnLst/>
              <a:rect l="l" t="t" r="r" b="b"/>
              <a:pathLst>
                <a:path w="10395" h="11348" extrusionOk="0">
                  <a:moveTo>
                    <a:pt x="4525" y="1"/>
                  </a:moveTo>
                  <a:cubicBezTo>
                    <a:pt x="4525" y="1"/>
                    <a:pt x="3215" y="239"/>
                    <a:pt x="2203" y="1120"/>
                  </a:cubicBezTo>
                  <a:cubicBezTo>
                    <a:pt x="1191" y="2013"/>
                    <a:pt x="0" y="3799"/>
                    <a:pt x="0" y="3799"/>
                  </a:cubicBezTo>
                  <a:lnTo>
                    <a:pt x="4703" y="11347"/>
                  </a:lnTo>
                  <a:lnTo>
                    <a:pt x="10394" y="5632"/>
                  </a:lnTo>
                  <a:lnTo>
                    <a:pt x="452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4"/>
            <p:cNvSpPr/>
            <p:nvPr/>
          </p:nvSpPr>
          <p:spPr>
            <a:xfrm>
              <a:off x="8399600" y="3994488"/>
              <a:ext cx="733237" cy="800460"/>
            </a:xfrm>
            <a:custGeom>
              <a:avLst/>
              <a:gdLst/>
              <a:ahLst/>
              <a:cxnLst/>
              <a:rect l="l" t="t" r="r" b="b"/>
              <a:pathLst>
                <a:path w="10395" h="11348" fill="none" extrusionOk="0">
                  <a:moveTo>
                    <a:pt x="4703" y="11347"/>
                  </a:moveTo>
                  <a:lnTo>
                    <a:pt x="0" y="3799"/>
                  </a:lnTo>
                  <a:cubicBezTo>
                    <a:pt x="0" y="3799"/>
                    <a:pt x="1191" y="2013"/>
                    <a:pt x="2203" y="1120"/>
                  </a:cubicBezTo>
                  <a:cubicBezTo>
                    <a:pt x="3215" y="239"/>
                    <a:pt x="4525" y="1"/>
                    <a:pt x="4525" y="1"/>
                  </a:cubicBezTo>
                  <a:lnTo>
                    <a:pt x="10394" y="5632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4"/>
            <p:cNvSpPr/>
            <p:nvPr/>
          </p:nvSpPr>
          <p:spPr>
            <a:xfrm>
              <a:off x="8093039" y="3433495"/>
              <a:ext cx="6772" cy="917"/>
            </a:xfrm>
            <a:custGeom>
              <a:avLst/>
              <a:gdLst/>
              <a:ahLst/>
              <a:cxnLst/>
              <a:rect l="l" t="t" r="r" b="b"/>
              <a:pathLst>
                <a:path w="96" h="13" fill="none" extrusionOk="0">
                  <a:moveTo>
                    <a:pt x="0" y="12"/>
                  </a:moveTo>
                  <a:lnTo>
                    <a:pt x="96" y="0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4"/>
            <p:cNvSpPr/>
            <p:nvPr/>
          </p:nvSpPr>
          <p:spPr>
            <a:xfrm>
              <a:off x="8028355" y="3435964"/>
              <a:ext cx="51281" cy="33717"/>
            </a:xfrm>
            <a:custGeom>
              <a:avLst/>
              <a:gdLst/>
              <a:ahLst/>
              <a:cxnLst/>
              <a:rect l="l" t="t" r="r" b="b"/>
              <a:pathLst>
                <a:path w="727" h="478" fill="none" extrusionOk="0">
                  <a:moveTo>
                    <a:pt x="1" y="477"/>
                  </a:moveTo>
                  <a:cubicBezTo>
                    <a:pt x="1" y="477"/>
                    <a:pt x="60" y="144"/>
                    <a:pt x="727" y="1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4"/>
            <p:cNvSpPr/>
            <p:nvPr/>
          </p:nvSpPr>
          <p:spPr>
            <a:xfrm>
              <a:off x="8043450" y="3452823"/>
              <a:ext cx="36186" cy="23560"/>
            </a:xfrm>
            <a:custGeom>
              <a:avLst/>
              <a:gdLst/>
              <a:ahLst/>
              <a:cxnLst/>
              <a:rect l="l" t="t" r="r" b="b"/>
              <a:pathLst>
                <a:path w="513" h="334" fill="none" extrusionOk="0">
                  <a:moveTo>
                    <a:pt x="513" y="0"/>
                  </a:moveTo>
                  <a:cubicBezTo>
                    <a:pt x="513" y="0"/>
                    <a:pt x="465" y="143"/>
                    <a:pt x="1" y="333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4"/>
            <p:cNvSpPr/>
            <p:nvPr/>
          </p:nvSpPr>
          <p:spPr>
            <a:xfrm>
              <a:off x="8032587" y="3421715"/>
              <a:ext cx="46202" cy="18551"/>
            </a:xfrm>
            <a:custGeom>
              <a:avLst/>
              <a:gdLst/>
              <a:ahLst/>
              <a:cxnLst/>
              <a:rect l="l" t="t" r="r" b="b"/>
              <a:pathLst>
                <a:path w="655" h="263" fill="none" extrusionOk="0">
                  <a:moveTo>
                    <a:pt x="655" y="0"/>
                  </a:moveTo>
                  <a:cubicBezTo>
                    <a:pt x="417" y="36"/>
                    <a:pt x="191" y="120"/>
                    <a:pt x="0" y="262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4"/>
            <p:cNvSpPr/>
            <p:nvPr/>
          </p:nvSpPr>
          <p:spPr>
            <a:xfrm>
              <a:off x="6863478" y="2261567"/>
              <a:ext cx="464489" cy="459058"/>
            </a:xfrm>
            <a:custGeom>
              <a:avLst/>
              <a:gdLst/>
              <a:ahLst/>
              <a:cxnLst/>
              <a:rect l="l" t="t" r="r" b="b"/>
              <a:pathLst>
                <a:path w="6585" h="6508" extrusionOk="0">
                  <a:moveTo>
                    <a:pt x="3877" y="1"/>
                  </a:moveTo>
                  <a:cubicBezTo>
                    <a:pt x="3561" y="1"/>
                    <a:pt x="3099" y="144"/>
                    <a:pt x="2501" y="553"/>
                  </a:cubicBezTo>
                  <a:cubicBezTo>
                    <a:pt x="941" y="1600"/>
                    <a:pt x="1" y="2958"/>
                    <a:pt x="96" y="3886"/>
                  </a:cubicBezTo>
                  <a:cubicBezTo>
                    <a:pt x="191" y="4803"/>
                    <a:pt x="2572" y="6089"/>
                    <a:pt x="2572" y="6089"/>
                  </a:cubicBezTo>
                  <a:cubicBezTo>
                    <a:pt x="2572" y="6089"/>
                    <a:pt x="3561" y="6172"/>
                    <a:pt x="4180" y="6375"/>
                  </a:cubicBezTo>
                  <a:cubicBezTo>
                    <a:pt x="4418" y="6457"/>
                    <a:pt x="4656" y="6508"/>
                    <a:pt x="4852" y="6508"/>
                  </a:cubicBezTo>
                  <a:cubicBezTo>
                    <a:pt x="5166" y="6508"/>
                    <a:pt x="5372" y="6378"/>
                    <a:pt x="5299" y="6041"/>
                  </a:cubicBezTo>
                  <a:cubicBezTo>
                    <a:pt x="5262" y="5843"/>
                    <a:pt x="5084" y="5685"/>
                    <a:pt x="4954" y="5593"/>
                  </a:cubicBezTo>
                  <a:lnTo>
                    <a:pt x="4954" y="5593"/>
                  </a:lnTo>
                  <a:cubicBezTo>
                    <a:pt x="5081" y="5660"/>
                    <a:pt x="5283" y="5742"/>
                    <a:pt x="5513" y="5742"/>
                  </a:cubicBezTo>
                  <a:cubicBezTo>
                    <a:pt x="5642" y="5742"/>
                    <a:pt x="5780" y="5716"/>
                    <a:pt x="5918" y="5649"/>
                  </a:cubicBezTo>
                  <a:cubicBezTo>
                    <a:pt x="6466" y="5363"/>
                    <a:pt x="5454" y="4458"/>
                    <a:pt x="5454" y="4458"/>
                  </a:cubicBezTo>
                  <a:lnTo>
                    <a:pt x="5454" y="4458"/>
                  </a:lnTo>
                  <a:cubicBezTo>
                    <a:pt x="5454" y="4458"/>
                    <a:pt x="5930" y="4610"/>
                    <a:pt x="6264" y="4610"/>
                  </a:cubicBezTo>
                  <a:cubicBezTo>
                    <a:pt x="6443" y="4610"/>
                    <a:pt x="6581" y="4567"/>
                    <a:pt x="6585" y="4434"/>
                  </a:cubicBezTo>
                  <a:cubicBezTo>
                    <a:pt x="6585" y="4041"/>
                    <a:pt x="6073" y="3672"/>
                    <a:pt x="5882" y="3434"/>
                  </a:cubicBezTo>
                  <a:cubicBezTo>
                    <a:pt x="5704" y="3196"/>
                    <a:pt x="4001" y="2601"/>
                    <a:pt x="3787" y="2315"/>
                  </a:cubicBezTo>
                  <a:cubicBezTo>
                    <a:pt x="3561" y="2029"/>
                    <a:pt x="3739" y="969"/>
                    <a:pt x="4215" y="588"/>
                  </a:cubicBezTo>
                  <a:cubicBezTo>
                    <a:pt x="4508" y="362"/>
                    <a:pt x="4378" y="1"/>
                    <a:pt x="3877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4"/>
            <p:cNvSpPr/>
            <p:nvPr/>
          </p:nvSpPr>
          <p:spPr>
            <a:xfrm>
              <a:off x="6961738" y="2381130"/>
              <a:ext cx="214222" cy="241097"/>
            </a:xfrm>
            <a:custGeom>
              <a:avLst/>
              <a:gdLst/>
              <a:ahLst/>
              <a:cxnLst/>
              <a:rect l="l" t="t" r="r" b="b"/>
              <a:pathLst>
                <a:path w="3037" h="3418" fill="none" extrusionOk="0">
                  <a:moveTo>
                    <a:pt x="3037" y="3418"/>
                  </a:moveTo>
                  <a:lnTo>
                    <a:pt x="834" y="2072"/>
                  </a:lnTo>
                  <a:cubicBezTo>
                    <a:pt x="834" y="2072"/>
                    <a:pt x="1" y="1370"/>
                    <a:pt x="525" y="1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4"/>
            <p:cNvSpPr/>
            <p:nvPr/>
          </p:nvSpPr>
          <p:spPr>
            <a:xfrm>
              <a:off x="7037356" y="2326533"/>
              <a:ext cx="160473" cy="240251"/>
            </a:xfrm>
            <a:custGeom>
              <a:avLst/>
              <a:gdLst/>
              <a:ahLst/>
              <a:cxnLst/>
              <a:rect l="l" t="t" r="r" b="b"/>
              <a:pathLst>
                <a:path w="2275" h="3406" fill="none" extrusionOk="0">
                  <a:moveTo>
                    <a:pt x="2274" y="3406"/>
                  </a:moveTo>
                  <a:lnTo>
                    <a:pt x="643" y="1906"/>
                  </a:lnTo>
                  <a:cubicBezTo>
                    <a:pt x="643" y="1906"/>
                    <a:pt x="0" y="1179"/>
                    <a:pt x="548" y="1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4"/>
            <p:cNvSpPr/>
            <p:nvPr/>
          </p:nvSpPr>
          <p:spPr>
            <a:xfrm>
              <a:off x="6782006" y="1784867"/>
              <a:ext cx="843276" cy="943157"/>
            </a:xfrm>
            <a:custGeom>
              <a:avLst/>
              <a:gdLst/>
              <a:ahLst/>
              <a:cxnLst/>
              <a:rect l="l" t="t" r="r" b="b"/>
              <a:pathLst>
                <a:path w="11955" h="13371" extrusionOk="0">
                  <a:moveTo>
                    <a:pt x="7966" y="0"/>
                  </a:moveTo>
                  <a:cubicBezTo>
                    <a:pt x="7966" y="0"/>
                    <a:pt x="7549" y="2036"/>
                    <a:pt x="7311" y="2310"/>
                  </a:cubicBezTo>
                  <a:cubicBezTo>
                    <a:pt x="7061" y="2584"/>
                    <a:pt x="3108" y="4346"/>
                    <a:pt x="2632" y="4727"/>
                  </a:cubicBezTo>
                  <a:cubicBezTo>
                    <a:pt x="2156" y="5096"/>
                    <a:pt x="1751" y="6942"/>
                    <a:pt x="1751" y="6942"/>
                  </a:cubicBezTo>
                  <a:cubicBezTo>
                    <a:pt x="1537" y="7692"/>
                    <a:pt x="1263" y="8430"/>
                    <a:pt x="917" y="9132"/>
                  </a:cubicBezTo>
                  <a:cubicBezTo>
                    <a:pt x="1" y="10978"/>
                    <a:pt x="167" y="10835"/>
                    <a:pt x="584" y="11275"/>
                  </a:cubicBezTo>
                  <a:cubicBezTo>
                    <a:pt x="1001" y="11716"/>
                    <a:pt x="2025" y="12609"/>
                    <a:pt x="2822" y="12835"/>
                  </a:cubicBezTo>
                  <a:cubicBezTo>
                    <a:pt x="3323" y="12987"/>
                    <a:pt x="3906" y="13370"/>
                    <a:pt x="4204" y="13370"/>
                  </a:cubicBezTo>
                  <a:cubicBezTo>
                    <a:pt x="4374" y="13370"/>
                    <a:pt x="4452" y="13246"/>
                    <a:pt x="4370" y="12883"/>
                  </a:cubicBezTo>
                  <a:cubicBezTo>
                    <a:pt x="4144" y="11859"/>
                    <a:pt x="1930" y="11430"/>
                    <a:pt x="2168" y="10240"/>
                  </a:cubicBezTo>
                  <a:cubicBezTo>
                    <a:pt x="2287" y="9692"/>
                    <a:pt x="3489" y="8204"/>
                    <a:pt x="3644" y="8001"/>
                  </a:cubicBezTo>
                  <a:cubicBezTo>
                    <a:pt x="3644" y="8001"/>
                    <a:pt x="4071" y="7820"/>
                    <a:pt x="4553" y="7820"/>
                  </a:cubicBezTo>
                  <a:cubicBezTo>
                    <a:pt x="4844" y="7820"/>
                    <a:pt x="5155" y="7886"/>
                    <a:pt x="5406" y="8096"/>
                  </a:cubicBezTo>
                  <a:lnTo>
                    <a:pt x="6692" y="9156"/>
                  </a:lnTo>
                  <a:lnTo>
                    <a:pt x="9169" y="6013"/>
                  </a:lnTo>
                  <a:cubicBezTo>
                    <a:pt x="9169" y="6013"/>
                    <a:pt x="10764" y="5299"/>
                    <a:pt x="11181" y="4656"/>
                  </a:cubicBezTo>
                  <a:cubicBezTo>
                    <a:pt x="11597" y="4025"/>
                    <a:pt x="11955" y="560"/>
                    <a:pt x="11955" y="560"/>
                  </a:cubicBezTo>
                  <a:lnTo>
                    <a:pt x="79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4"/>
            <p:cNvSpPr/>
            <p:nvPr/>
          </p:nvSpPr>
          <p:spPr>
            <a:xfrm>
              <a:off x="6782006" y="1784867"/>
              <a:ext cx="843276" cy="979272"/>
            </a:xfrm>
            <a:custGeom>
              <a:avLst/>
              <a:gdLst/>
              <a:ahLst/>
              <a:cxnLst/>
              <a:rect l="l" t="t" r="r" b="b"/>
              <a:pathLst>
                <a:path w="11955" h="13883" fill="none" extrusionOk="0">
                  <a:moveTo>
                    <a:pt x="5406" y="8096"/>
                  </a:moveTo>
                  <a:lnTo>
                    <a:pt x="6692" y="9156"/>
                  </a:lnTo>
                  <a:lnTo>
                    <a:pt x="9169" y="6013"/>
                  </a:lnTo>
                  <a:cubicBezTo>
                    <a:pt x="9169" y="6013"/>
                    <a:pt x="10764" y="5299"/>
                    <a:pt x="11181" y="4656"/>
                  </a:cubicBezTo>
                  <a:cubicBezTo>
                    <a:pt x="11597" y="4025"/>
                    <a:pt x="11955" y="560"/>
                    <a:pt x="11955" y="560"/>
                  </a:cubicBezTo>
                  <a:lnTo>
                    <a:pt x="7966" y="0"/>
                  </a:lnTo>
                  <a:cubicBezTo>
                    <a:pt x="7966" y="0"/>
                    <a:pt x="7549" y="2036"/>
                    <a:pt x="7311" y="2310"/>
                  </a:cubicBezTo>
                  <a:cubicBezTo>
                    <a:pt x="7061" y="2584"/>
                    <a:pt x="3108" y="4346"/>
                    <a:pt x="2632" y="4727"/>
                  </a:cubicBezTo>
                  <a:cubicBezTo>
                    <a:pt x="2156" y="5096"/>
                    <a:pt x="1751" y="6942"/>
                    <a:pt x="1751" y="6942"/>
                  </a:cubicBezTo>
                  <a:cubicBezTo>
                    <a:pt x="1537" y="7692"/>
                    <a:pt x="1263" y="8430"/>
                    <a:pt x="917" y="9132"/>
                  </a:cubicBezTo>
                  <a:cubicBezTo>
                    <a:pt x="1" y="10978"/>
                    <a:pt x="167" y="10835"/>
                    <a:pt x="584" y="11275"/>
                  </a:cubicBezTo>
                  <a:cubicBezTo>
                    <a:pt x="1001" y="11716"/>
                    <a:pt x="2025" y="12609"/>
                    <a:pt x="2822" y="12835"/>
                  </a:cubicBezTo>
                  <a:cubicBezTo>
                    <a:pt x="3608" y="13073"/>
                    <a:pt x="4597" y="13883"/>
                    <a:pt x="4370" y="12883"/>
                  </a:cubicBezTo>
                  <a:cubicBezTo>
                    <a:pt x="4144" y="11859"/>
                    <a:pt x="1930" y="11430"/>
                    <a:pt x="2168" y="10240"/>
                  </a:cubicBezTo>
                  <a:cubicBezTo>
                    <a:pt x="2287" y="9692"/>
                    <a:pt x="3489" y="8204"/>
                    <a:pt x="3644" y="8001"/>
                  </a:cubicBezTo>
                  <a:cubicBezTo>
                    <a:pt x="3644" y="8001"/>
                    <a:pt x="4739" y="7537"/>
                    <a:pt x="5406" y="8096"/>
                  </a:cubicBezTo>
                  <a:lnTo>
                    <a:pt x="5406" y="8096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4"/>
            <p:cNvSpPr/>
            <p:nvPr/>
          </p:nvSpPr>
          <p:spPr>
            <a:xfrm>
              <a:off x="7104509" y="2901705"/>
              <a:ext cx="17705" cy="38020"/>
            </a:xfrm>
            <a:custGeom>
              <a:avLst/>
              <a:gdLst/>
              <a:ahLst/>
              <a:cxnLst/>
              <a:rect l="l" t="t" r="r" b="b"/>
              <a:pathLst>
                <a:path w="251" h="539" extrusionOk="0">
                  <a:moveTo>
                    <a:pt x="126" y="1"/>
                  </a:moveTo>
                  <a:cubicBezTo>
                    <a:pt x="120" y="1"/>
                    <a:pt x="114" y="1"/>
                    <a:pt x="108" y="3"/>
                  </a:cubicBezTo>
                  <a:cubicBezTo>
                    <a:pt x="48" y="14"/>
                    <a:pt x="1" y="62"/>
                    <a:pt x="13" y="133"/>
                  </a:cubicBezTo>
                  <a:lnTo>
                    <a:pt x="25" y="431"/>
                  </a:lnTo>
                  <a:cubicBezTo>
                    <a:pt x="36" y="491"/>
                    <a:pt x="84" y="526"/>
                    <a:pt x="132" y="538"/>
                  </a:cubicBezTo>
                  <a:lnTo>
                    <a:pt x="144" y="538"/>
                  </a:lnTo>
                  <a:cubicBezTo>
                    <a:pt x="215" y="526"/>
                    <a:pt x="251" y="479"/>
                    <a:pt x="251" y="419"/>
                  </a:cubicBezTo>
                  <a:lnTo>
                    <a:pt x="239" y="110"/>
                  </a:lnTo>
                  <a:lnTo>
                    <a:pt x="239" y="98"/>
                  </a:lnTo>
                  <a:cubicBezTo>
                    <a:pt x="228" y="44"/>
                    <a:pt x="179" y="1"/>
                    <a:pt x="126" y="1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4"/>
            <p:cNvSpPr/>
            <p:nvPr/>
          </p:nvSpPr>
          <p:spPr>
            <a:xfrm>
              <a:off x="7033124" y="2150892"/>
              <a:ext cx="102562" cy="764485"/>
            </a:xfrm>
            <a:custGeom>
              <a:avLst/>
              <a:gdLst/>
              <a:ahLst/>
              <a:cxnLst/>
              <a:rect l="l" t="t" r="r" b="b"/>
              <a:pathLst>
                <a:path w="1454" h="10838" extrusionOk="0">
                  <a:moveTo>
                    <a:pt x="626" y="1"/>
                  </a:moveTo>
                  <a:cubicBezTo>
                    <a:pt x="612" y="1"/>
                    <a:pt x="598" y="1"/>
                    <a:pt x="584" y="2"/>
                  </a:cubicBezTo>
                  <a:cubicBezTo>
                    <a:pt x="251" y="14"/>
                    <a:pt x="1" y="300"/>
                    <a:pt x="13" y="633"/>
                  </a:cubicBezTo>
                  <a:lnTo>
                    <a:pt x="739" y="9730"/>
                  </a:lnTo>
                  <a:lnTo>
                    <a:pt x="906" y="10587"/>
                  </a:lnTo>
                  <a:cubicBezTo>
                    <a:pt x="906" y="10718"/>
                    <a:pt x="1001" y="10813"/>
                    <a:pt x="1132" y="10825"/>
                  </a:cubicBezTo>
                  <a:lnTo>
                    <a:pt x="1132" y="10837"/>
                  </a:lnTo>
                  <a:lnTo>
                    <a:pt x="1167" y="10837"/>
                  </a:lnTo>
                  <a:cubicBezTo>
                    <a:pt x="1310" y="10825"/>
                    <a:pt x="1418" y="10706"/>
                    <a:pt x="1418" y="10563"/>
                  </a:cubicBezTo>
                  <a:lnTo>
                    <a:pt x="1453" y="9765"/>
                  </a:lnTo>
                  <a:lnTo>
                    <a:pt x="1227" y="574"/>
                  </a:lnTo>
                  <a:cubicBezTo>
                    <a:pt x="1204" y="255"/>
                    <a:pt x="941" y="1"/>
                    <a:pt x="626" y="1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4"/>
            <p:cNvSpPr/>
            <p:nvPr/>
          </p:nvSpPr>
          <p:spPr>
            <a:xfrm>
              <a:off x="7033124" y="2150892"/>
              <a:ext cx="90782" cy="240815"/>
            </a:xfrm>
            <a:custGeom>
              <a:avLst/>
              <a:gdLst/>
              <a:ahLst/>
              <a:cxnLst/>
              <a:rect l="l" t="t" r="r" b="b"/>
              <a:pathLst>
                <a:path w="1287" h="3414" extrusionOk="0">
                  <a:moveTo>
                    <a:pt x="626" y="1"/>
                  </a:moveTo>
                  <a:cubicBezTo>
                    <a:pt x="612" y="1"/>
                    <a:pt x="598" y="1"/>
                    <a:pt x="584" y="2"/>
                  </a:cubicBezTo>
                  <a:cubicBezTo>
                    <a:pt x="251" y="14"/>
                    <a:pt x="1" y="300"/>
                    <a:pt x="13" y="633"/>
                  </a:cubicBezTo>
                  <a:lnTo>
                    <a:pt x="227" y="3253"/>
                  </a:lnTo>
                  <a:cubicBezTo>
                    <a:pt x="370" y="3360"/>
                    <a:pt x="542" y="3413"/>
                    <a:pt x="715" y="3413"/>
                  </a:cubicBezTo>
                  <a:cubicBezTo>
                    <a:pt x="888" y="3413"/>
                    <a:pt x="1060" y="3360"/>
                    <a:pt x="1203" y="3253"/>
                  </a:cubicBezTo>
                  <a:cubicBezTo>
                    <a:pt x="1239" y="3229"/>
                    <a:pt x="1263" y="3217"/>
                    <a:pt x="1287" y="3181"/>
                  </a:cubicBezTo>
                  <a:lnTo>
                    <a:pt x="1215" y="574"/>
                  </a:lnTo>
                  <a:cubicBezTo>
                    <a:pt x="1204" y="255"/>
                    <a:pt x="941" y="1"/>
                    <a:pt x="626" y="1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4"/>
            <p:cNvSpPr/>
            <p:nvPr/>
          </p:nvSpPr>
          <p:spPr>
            <a:xfrm>
              <a:off x="7085393" y="2113224"/>
              <a:ext cx="485298" cy="588142"/>
            </a:xfrm>
            <a:custGeom>
              <a:avLst/>
              <a:gdLst/>
              <a:ahLst/>
              <a:cxnLst/>
              <a:rect l="l" t="t" r="r" b="b"/>
              <a:pathLst>
                <a:path w="6880" h="8338" extrusionOk="0">
                  <a:moveTo>
                    <a:pt x="6880" y="1"/>
                  </a:moveTo>
                  <a:lnTo>
                    <a:pt x="843" y="3108"/>
                  </a:lnTo>
                  <a:cubicBezTo>
                    <a:pt x="1581" y="3763"/>
                    <a:pt x="1403" y="4513"/>
                    <a:pt x="1403" y="4513"/>
                  </a:cubicBezTo>
                  <a:cubicBezTo>
                    <a:pt x="1403" y="4513"/>
                    <a:pt x="677" y="6001"/>
                    <a:pt x="284" y="7073"/>
                  </a:cubicBezTo>
                  <a:cubicBezTo>
                    <a:pt x="0" y="7854"/>
                    <a:pt x="237" y="8338"/>
                    <a:pt x="658" y="8338"/>
                  </a:cubicBezTo>
                  <a:cubicBezTo>
                    <a:pt x="822" y="8338"/>
                    <a:pt x="1013" y="8265"/>
                    <a:pt x="1212" y="8109"/>
                  </a:cubicBezTo>
                  <a:cubicBezTo>
                    <a:pt x="1641" y="7787"/>
                    <a:pt x="1772" y="7573"/>
                    <a:pt x="2022" y="7359"/>
                  </a:cubicBezTo>
                  <a:cubicBezTo>
                    <a:pt x="2189" y="7216"/>
                    <a:pt x="2474" y="7168"/>
                    <a:pt x="2724" y="6775"/>
                  </a:cubicBezTo>
                  <a:cubicBezTo>
                    <a:pt x="3498" y="5644"/>
                    <a:pt x="4177" y="4454"/>
                    <a:pt x="4760" y="3215"/>
                  </a:cubicBezTo>
                  <a:cubicBezTo>
                    <a:pt x="5022" y="2668"/>
                    <a:pt x="6534" y="1120"/>
                    <a:pt x="68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4"/>
            <p:cNvSpPr/>
            <p:nvPr/>
          </p:nvSpPr>
          <p:spPr>
            <a:xfrm>
              <a:off x="7077634" y="2113224"/>
              <a:ext cx="493057" cy="611490"/>
            </a:xfrm>
            <a:custGeom>
              <a:avLst/>
              <a:gdLst/>
              <a:ahLst/>
              <a:cxnLst/>
              <a:rect l="l" t="t" r="r" b="b"/>
              <a:pathLst>
                <a:path w="6990" h="8669" fill="none" extrusionOk="0">
                  <a:moveTo>
                    <a:pt x="6990" y="1"/>
                  </a:moveTo>
                  <a:cubicBezTo>
                    <a:pt x="6644" y="1120"/>
                    <a:pt x="5132" y="2668"/>
                    <a:pt x="4870" y="3215"/>
                  </a:cubicBezTo>
                  <a:cubicBezTo>
                    <a:pt x="4287" y="4454"/>
                    <a:pt x="3608" y="5644"/>
                    <a:pt x="2834" y="6775"/>
                  </a:cubicBezTo>
                  <a:cubicBezTo>
                    <a:pt x="2584" y="7168"/>
                    <a:pt x="2299" y="7216"/>
                    <a:pt x="2132" y="7359"/>
                  </a:cubicBezTo>
                  <a:cubicBezTo>
                    <a:pt x="1882" y="7573"/>
                    <a:pt x="1751" y="7787"/>
                    <a:pt x="1322" y="8109"/>
                  </a:cubicBezTo>
                  <a:cubicBezTo>
                    <a:pt x="608" y="8668"/>
                    <a:pt x="1" y="8156"/>
                    <a:pt x="394" y="7073"/>
                  </a:cubicBezTo>
                  <a:cubicBezTo>
                    <a:pt x="787" y="6001"/>
                    <a:pt x="1513" y="4513"/>
                    <a:pt x="1513" y="4513"/>
                  </a:cubicBezTo>
                  <a:cubicBezTo>
                    <a:pt x="1513" y="4513"/>
                    <a:pt x="1691" y="3763"/>
                    <a:pt x="953" y="3108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4"/>
            <p:cNvSpPr/>
            <p:nvPr/>
          </p:nvSpPr>
          <p:spPr>
            <a:xfrm>
              <a:off x="7111210" y="2630554"/>
              <a:ext cx="91628" cy="71596"/>
            </a:xfrm>
            <a:custGeom>
              <a:avLst/>
              <a:gdLst/>
              <a:ahLst/>
              <a:cxnLst/>
              <a:rect l="l" t="t" r="r" b="b"/>
              <a:pathLst>
                <a:path w="1299" h="1015" extrusionOk="0">
                  <a:moveTo>
                    <a:pt x="275" y="1"/>
                  </a:moveTo>
                  <a:lnTo>
                    <a:pt x="84" y="418"/>
                  </a:lnTo>
                  <a:cubicBezTo>
                    <a:pt x="1" y="572"/>
                    <a:pt x="25" y="763"/>
                    <a:pt x="156" y="894"/>
                  </a:cubicBezTo>
                  <a:cubicBezTo>
                    <a:pt x="227" y="953"/>
                    <a:pt x="311" y="1001"/>
                    <a:pt x="418" y="1013"/>
                  </a:cubicBezTo>
                  <a:cubicBezTo>
                    <a:pt x="429" y="1014"/>
                    <a:pt x="440" y="1015"/>
                    <a:pt x="452" y="1015"/>
                  </a:cubicBezTo>
                  <a:cubicBezTo>
                    <a:pt x="828" y="1015"/>
                    <a:pt x="1299" y="275"/>
                    <a:pt x="1299" y="275"/>
                  </a:cubicBezTo>
                  <a:lnTo>
                    <a:pt x="1299" y="275"/>
                  </a:lnTo>
                  <a:cubicBezTo>
                    <a:pt x="1253" y="280"/>
                    <a:pt x="1207" y="282"/>
                    <a:pt x="1162" y="282"/>
                  </a:cubicBezTo>
                  <a:cubicBezTo>
                    <a:pt x="985" y="282"/>
                    <a:pt x="814" y="246"/>
                    <a:pt x="644" y="179"/>
                  </a:cubicBezTo>
                  <a:cubicBezTo>
                    <a:pt x="299" y="37"/>
                    <a:pt x="275" y="1"/>
                    <a:pt x="275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4"/>
            <p:cNvSpPr/>
            <p:nvPr/>
          </p:nvSpPr>
          <p:spPr>
            <a:xfrm>
              <a:off x="7261599" y="1554700"/>
              <a:ext cx="577843" cy="499829"/>
            </a:xfrm>
            <a:custGeom>
              <a:avLst/>
              <a:gdLst/>
              <a:ahLst/>
              <a:cxnLst/>
              <a:rect l="l" t="t" r="r" b="b"/>
              <a:pathLst>
                <a:path w="8192" h="7086" extrusionOk="0">
                  <a:moveTo>
                    <a:pt x="8192" y="1"/>
                  </a:moveTo>
                  <a:lnTo>
                    <a:pt x="822" y="13"/>
                  </a:lnTo>
                  <a:lnTo>
                    <a:pt x="0" y="5383"/>
                  </a:lnTo>
                  <a:cubicBezTo>
                    <a:pt x="0" y="5383"/>
                    <a:pt x="1000" y="6264"/>
                    <a:pt x="2322" y="6502"/>
                  </a:cubicBezTo>
                  <a:cubicBezTo>
                    <a:pt x="3643" y="6728"/>
                    <a:pt x="6072" y="7085"/>
                    <a:pt x="6072" y="7085"/>
                  </a:cubicBezTo>
                  <a:lnTo>
                    <a:pt x="819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4"/>
            <p:cNvSpPr/>
            <p:nvPr/>
          </p:nvSpPr>
          <p:spPr>
            <a:xfrm>
              <a:off x="7261599" y="1554700"/>
              <a:ext cx="577843" cy="499829"/>
            </a:xfrm>
            <a:custGeom>
              <a:avLst/>
              <a:gdLst/>
              <a:ahLst/>
              <a:cxnLst/>
              <a:rect l="l" t="t" r="r" b="b"/>
              <a:pathLst>
                <a:path w="8192" h="7086" fill="none" extrusionOk="0">
                  <a:moveTo>
                    <a:pt x="822" y="13"/>
                  </a:moveTo>
                  <a:lnTo>
                    <a:pt x="0" y="5383"/>
                  </a:lnTo>
                  <a:cubicBezTo>
                    <a:pt x="0" y="5383"/>
                    <a:pt x="1000" y="6264"/>
                    <a:pt x="2322" y="6502"/>
                  </a:cubicBezTo>
                  <a:cubicBezTo>
                    <a:pt x="3643" y="6728"/>
                    <a:pt x="6072" y="7085"/>
                    <a:pt x="6072" y="7085"/>
                  </a:cubicBezTo>
                  <a:lnTo>
                    <a:pt x="8192" y="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4"/>
            <p:cNvSpPr/>
            <p:nvPr/>
          </p:nvSpPr>
          <p:spPr>
            <a:xfrm>
              <a:off x="7601736" y="1941040"/>
              <a:ext cx="57982" cy="58052"/>
            </a:xfrm>
            <a:custGeom>
              <a:avLst/>
              <a:gdLst/>
              <a:ahLst/>
              <a:cxnLst/>
              <a:rect l="l" t="t" r="r" b="b"/>
              <a:pathLst>
                <a:path w="822" h="823" extrusionOk="0">
                  <a:moveTo>
                    <a:pt x="417" y="1"/>
                  </a:moveTo>
                  <a:cubicBezTo>
                    <a:pt x="191" y="1"/>
                    <a:pt x="0" y="191"/>
                    <a:pt x="0" y="418"/>
                  </a:cubicBezTo>
                  <a:cubicBezTo>
                    <a:pt x="0" y="644"/>
                    <a:pt x="191" y="822"/>
                    <a:pt x="417" y="822"/>
                  </a:cubicBezTo>
                  <a:cubicBezTo>
                    <a:pt x="643" y="822"/>
                    <a:pt x="822" y="644"/>
                    <a:pt x="822" y="418"/>
                  </a:cubicBezTo>
                  <a:cubicBezTo>
                    <a:pt x="822" y="191"/>
                    <a:pt x="643" y="1"/>
                    <a:pt x="417" y="1"/>
                  </a:cubicBezTo>
                  <a:close/>
                </a:path>
              </a:pathLst>
            </a:custGeom>
            <a:solidFill>
              <a:srgbClr val="FFFFFF"/>
            </a:solidFill>
            <a:ln w="74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4"/>
            <p:cNvSpPr/>
            <p:nvPr/>
          </p:nvSpPr>
          <p:spPr>
            <a:xfrm>
              <a:off x="7175894" y="2560862"/>
              <a:ext cx="5149" cy="5149"/>
            </a:xfrm>
            <a:custGeom>
              <a:avLst/>
              <a:gdLst/>
              <a:ahLst/>
              <a:cxnLst/>
              <a:rect l="l" t="t" r="r" b="b"/>
              <a:pathLst>
                <a:path w="73" h="73" fill="none" extrusionOk="0">
                  <a:moveTo>
                    <a:pt x="72" y="72"/>
                  </a:moveTo>
                  <a:lnTo>
                    <a:pt x="1" y="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4"/>
            <p:cNvSpPr/>
            <p:nvPr/>
          </p:nvSpPr>
          <p:spPr>
            <a:xfrm>
              <a:off x="7190213" y="2575111"/>
              <a:ext cx="57982" cy="31178"/>
            </a:xfrm>
            <a:custGeom>
              <a:avLst/>
              <a:gdLst/>
              <a:ahLst/>
              <a:cxnLst/>
              <a:rect l="l" t="t" r="r" b="b"/>
              <a:pathLst>
                <a:path w="822" h="442" fill="none" extrusionOk="0">
                  <a:moveTo>
                    <a:pt x="822" y="275"/>
                  </a:moveTo>
                  <a:cubicBezTo>
                    <a:pt x="822" y="275"/>
                    <a:pt x="524" y="442"/>
                    <a:pt x="0" y="1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4"/>
            <p:cNvSpPr/>
            <p:nvPr/>
          </p:nvSpPr>
          <p:spPr>
            <a:xfrm>
              <a:off x="7203616" y="2560862"/>
              <a:ext cx="40418" cy="18551"/>
            </a:xfrm>
            <a:custGeom>
              <a:avLst/>
              <a:gdLst/>
              <a:ahLst/>
              <a:cxnLst/>
              <a:rect l="l" t="t" r="r" b="b"/>
              <a:pathLst>
                <a:path w="573" h="263" fill="none" extrusionOk="0">
                  <a:moveTo>
                    <a:pt x="1" y="48"/>
                  </a:moveTo>
                  <a:cubicBezTo>
                    <a:pt x="1" y="48"/>
                    <a:pt x="144" y="1"/>
                    <a:pt x="572" y="263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4"/>
            <p:cNvSpPr/>
            <p:nvPr/>
          </p:nvSpPr>
          <p:spPr>
            <a:xfrm>
              <a:off x="7179280" y="2585198"/>
              <a:ext cx="42887" cy="24477"/>
            </a:xfrm>
            <a:custGeom>
              <a:avLst/>
              <a:gdLst/>
              <a:ahLst/>
              <a:cxnLst/>
              <a:rect l="l" t="t" r="r" b="b"/>
              <a:pathLst>
                <a:path w="608" h="347" fill="none" extrusionOk="0">
                  <a:moveTo>
                    <a:pt x="0" y="1"/>
                  </a:moveTo>
                  <a:cubicBezTo>
                    <a:pt x="179" y="156"/>
                    <a:pt x="381" y="275"/>
                    <a:pt x="608" y="346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4"/>
            <p:cNvSpPr/>
            <p:nvPr/>
          </p:nvSpPr>
          <p:spPr>
            <a:xfrm>
              <a:off x="6752662" y="3647297"/>
              <a:ext cx="486074" cy="458141"/>
            </a:xfrm>
            <a:custGeom>
              <a:avLst/>
              <a:gdLst/>
              <a:ahLst/>
              <a:cxnLst/>
              <a:rect l="l" t="t" r="r" b="b"/>
              <a:pathLst>
                <a:path w="6891" h="6495" extrusionOk="0">
                  <a:moveTo>
                    <a:pt x="3994" y="0"/>
                  </a:moveTo>
                  <a:cubicBezTo>
                    <a:pt x="3072" y="0"/>
                    <a:pt x="1804" y="949"/>
                    <a:pt x="810" y="2458"/>
                  </a:cubicBezTo>
                  <a:cubicBezTo>
                    <a:pt x="0" y="3686"/>
                    <a:pt x="274" y="4340"/>
                    <a:pt x="608" y="4340"/>
                  </a:cubicBezTo>
                  <a:cubicBezTo>
                    <a:pt x="702" y="4340"/>
                    <a:pt x="800" y="4288"/>
                    <a:pt x="881" y="4184"/>
                  </a:cubicBezTo>
                  <a:cubicBezTo>
                    <a:pt x="1149" y="3830"/>
                    <a:pt x="1773" y="3633"/>
                    <a:pt x="2210" y="3633"/>
                  </a:cubicBezTo>
                  <a:cubicBezTo>
                    <a:pt x="2375" y="3633"/>
                    <a:pt x="2514" y="3661"/>
                    <a:pt x="2596" y="3720"/>
                  </a:cubicBezTo>
                  <a:cubicBezTo>
                    <a:pt x="2881" y="3934"/>
                    <a:pt x="3512" y="5637"/>
                    <a:pt x="3750" y="5815"/>
                  </a:cubicBezTo>
                  <a:cubicBezTo>
                    <a:pt x="3986" y="5992"/>
                    <a:pt x="4361" y="6494"/>
                    <a:pt x="4737" y="6494"/>
                  </a:cubicBezTo>
                  <a:cubicBezTo>
                    <a:pt x="4742" y="6494"/>
                    <a:pt x="4746" y="6494"/>
                    <a:pt x="4751" y="6494"/>
                  </a:cubicBezTo>
                  <a:cubicBezTo>
                    <a:pt x="5143" y="6482"/>
                    <a:pt x="4774" y="5363"/>
                    <a:pt x="4774" y="5363"/>
                  </a:cubicBezTo>
                  <a:lnTo>
                    <a:pt x="4774" y="5363"/>
                  </a:lnTo>
                  <a:cubicBezTo>
                    <a:pt x="4774" y="5363"/>
                    <a:pt x="5334" y="5974"/>
                    <a:pt x="5704" y="5974"/>
                  </a:cubicBezTo>
                  <a:cubicBezTo>
                    <a:pt x="5807" y="5974"/>
                    <a:pt x="5896" y="5926"/>
                    <a:pt x="5953" y="5804"/>
                  </a:cubicBezTo>
                  <a:cubicBezTo>
                    <a:pt x="6138" y="5425"/>
                    <a:pt x="6002" y="5053"/>
                    <a:pt x="5895" y="4851"/>
                  </a:cubicBezTo>
                  <a:lnTo>
                    <a:pt x="5895" y="4851"/>
                  </a:lnTo>
                  <a:cubicBezTo>
                    <a:pt x="5989" y="4980"/>
                    <a:pt x="6146" y="5149"/>
                    <a:pt x="6346" y="5184"/>
                  </a:cubicBezTo>
                  <a:cubicBezTo>
                    <a:pt x="6389" y="5193"/>
                    <a:pt x="6428" y="5197"/>
                    <a:pt x="6464" y="5197"/>
                  </a:cubicBezTo>
                  <a:cubicBezTo>
                    <a:pt x="6891" y="5197"/>
                    <a:pt x="6865" y="4636"/>
                    <a:pt x="6667" y="4065"/>
                  </a:cubicBezTo>
                  <a:cubicBezTo>
                    <a:pt x="6453" y="3446"/>
                    <a:pt x="6358" y="2458"/>
                    <a:pt x="6358" y="2458"/>
                  </a:cubicBezTo>
                  <a:lnTo>
                    <a:pt x="6346" y="2458"/>
                  </a:lnTo>
                  <a:cubicBezTo>
                    <a:pt x="6346" y="2458"/>
                    <a:pt x="5024" y="100"/>
                    <a:pt x="4108" y="5"/>
                  </a:cubicBezTo>
                  <a:cubicBezTo>
                    <a:pt x="4070" y="2"/>
                    <a:pt x="4032" y="0"/>
                    <a:pt x="3994" y="0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4"/>
            <p:cNvSpPr/>
            <p:nvPr/>
          </p:nvSpPr>
          <p:spPr>
            <a:xfrm>
              <a:off x="6889507" y="3740832"/>
              <a:ext cx="244483" cy="211754"/>
            </a:xfrm>
            <a:custGeom>
              <a:avLst/>
              <a:gdLst/>
              <a:ahLst/>
              <a:cxnLst/>
              <a:rect l="l" t="t" r="r" b="b"/>
              <a:pathLst>
                <a:path w="3466" h="3002" fill="none" extrusionOk="0">
                  <a:moveTo>
                    <a:pt x="3465" y="3001"/>
                  </a:moveTo>
                  <a:lnTo>
                    <a:pt x="2072" y="822"/>
                  </a:lnTo>
                  <a:cubicBezTo>
                    <a:pt x="2072" y="822"/>
                    <a:pt x="1370" y="1"/>
                    <a:pt x="1" y="537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4"/>
            <p:cNvSpPr/>
            <p:nvPr/>
          </p:nvSpPr>
          <p:spPr>
            <a:xfrm>
              <a:off x="6836603" y="3817295"/>
              <a:ext cx="241944" cy="157933"/>
            </a:xfrm>
            <a:custGeom>
              <a:avLst/>
              <a:gdLst/>
              <a:ahLst/>
              <a:cxnLst/>
              <a:rect l="l" t="t" r="r" b="b"/>
              <a:pathLst>
                <a:path w="3430" h="2239" fill="none" extrusionOk="0">
                  <a:moveTo>
                    <a:pt x="3430" y="2239"/>
                  </a:moveTo>
                  <a:lnTo>
                    <a:pt x="1906" y="631"/>
                  </a:lnTo>
                  <a:cubicBezTo>
                    <a:pt x="1906" y="631"/>
                    <a:pt x="1167" y="0"/>
                    <a:pt x="1" y="560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4"/>
            <p:cNvSpPr/>
            <p:nvPr/>
          </p:nvSpPr>
          <p:spPr>
            <a:xfrm>
              <a:off x="6226866" y="3572385"/>
              <a:ext cx="1016869" cy="790866"/>
            </a:xfrm>
            <a:custGeom>
              <a:avLst/>
              <a:gdLst/>
              <a:ahLst/>
              <a:cxnLst/>
              <a:rect l="l" t="t" r="r" b="b"/>
              <a:pathLst>
                <a:path w="14416" h="11212" extrusionOk="0">
                  <a:moveTo>
                    <a:pt x="10995" y="0"/>
                  </a:moveTo>
                  <a:cubicBezTo>
                    <a:pt x="10547" y="0"/>
                    <a:pt x="10053" y="144"/>
                    <a:pt x="9621" y="531"/>
                  </a:cubicBezTo>
                  <a:cubicBezTo>
                    <a:pt x="8692" y="1353"/>
                    <a:pt x="7871" y="1627"/>
                    <a:pt x="7871" y="1627"/>
                  </a:cubicBezTo>
                  <a:cubicBezTo>
                    <a:pt x="7871" y="1627"/>
                    <a:pt x="6025" y="2055"/>
                    <a:pt x="5656" y="2544"/>
                  </a:cubicBezTo>
                  <a:cubicBezTo>
                    <a:pt x="5299" y="3032"/>
                    <a:pt x="2549" y="6270"/>
                    <a:pt x="2287" y="6520"/>
                  </a:cubicBezTo>
                  <a:cubicBezTo>
                    <a:pt x="2013" y="6782"/>
                    <a:pt x="1" y="7235"/>
                    <a:pt x="1" y="7235"/>
                  </a:cubicBezTo>
                  <a:lnTo>
                    <a:pt x="644" y="11211"/>
                  </a:lnTo>
                  <a:cubicBezTo>
                    <a:pt x="644" y="11211"/>
                    <a:pt x="4085" y="10771"/>
                    <a:pt x="4716" y="10330"/>
                  </a:cubicBezTo>
                  <a:cubicBezTo>
                    <a:pt x="5347" y="9902"/>
                    <a:pt x="7049" y="9056"/>
                    <a:pt x="7049" y="9056"/>
                  </a:cubicBezTo>
                  <a:lnTo>
                    <a:pt x="10157" y="6544"/>
                  </a:lnTo>
                  <a:lnTo>
                    <a:pt x="9073" y="5270"/>
                  </a:lnTo>
                  <a:cubicBezTo>
                    <a:pt x="8502" y="4615"/>
                    <a:pt x="8954" y="3508"/>
                    <a:pt x="8954" y="3508"/>
                  </a:cubicBezTo>
                  <a:cubicBezTo>
                    <a:pt x="9145" y="3353"/>
                    <a:pt x="10621" y="2115"/>
                    <a:pt x="11169" y="1996"/>
                  </a:cubicBezTo>
                  <a:cubicBezTo>
                    <a:pt x="11240" y="1980"/>
                    <a:pt x="11308" y="1973"/>
                    <a:pt x="11374" y="1973"/>
                  </a:cubicBezTo>
                  <a:cubicBezTo>
                    <a:pt x="12422" y="1973"/>
                    <a:pt x="12929" y="3816"/>
                    <a:pt x="13848" y="4163"/>
                  </a:cubicBezTo>
                  <a:cubicBezTo>
                    <a:pt x="13914" y="4188"/>
                    <a:pt x="13971" y="4200"/>
                    <a:pt x="14020" y="4200"/>
                  </a:cubicBezTo>
                  <a:cubicBezTo>
                    <a:pt x="14415" y="4200"/>
                    <a:pt x="14297" y="3445"/>
                    <a:pt x="14086" y="2746"/>
                  </a:cubicBezTo>
                  <a:cubicBezTo>
                    <a:pt x="13848" y="1960"/>
                    <a:pt x="12621" y="817"/>
                    <a:pt x="12181" y="400"/>
                  </a:cubicBezTo>
                  <a:cubicBezTo>
                    <a:pt x="11942" y="180"/>
                    <a:pt x="11497" y="0"/>
                    <a:pt x="109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4"/>
            <p:cNvSpPr/>
            <p:nvPr/>
          </p:nvSpPr>
          <p:spPr>
            <a:xfrm>
              <a:off x="6226866" y="3551859"/>
              <a:ext cx="1018773" cy="811393"/>
            </a:xfrm>
            <a:custGeom>
              <a:avLst/>
              <a:gdLst/>
              <a:ahLst/>
              <a:cxnLst/>
              <a:rect l="l" t="t" r="r" b="b"/>
              <a:pathLst>
                <a:path w="14443" h="11503" fill="none" extrusionOk="0">
                  <a:moveTo>
                    <a:pt x="9073" y="5561"/>
                  </a:moveTo>
                  <a:lnTo>
                    <a:pt x="10157" y="6835"/>
                  </a:lnTo>
                  <a:lnTo>
                    <a:pt x="7049" y="9347"/>
                  </a:lnTo>
                  <a:cubicBezTo>
                    <a:pt x="7049" y="9347"/>
                    <a:pt x="5347" y="10193"/>
                    <a:pt x="4716" y="10621"/>
                  </a:cubicBezTo>
                  <a:cubicBezTo>
                    <a:pt x="4085" y="11062"/>
                    <a:pt x="644" y="11502"/>
                    <a:pt x="644" y="11502"/>
                  </a:cubicBezTo>
                  <a:lnTo>
                    <a:pt x="1" y="7526"/>
                  </a:lnTo>
                  <a:cubicBezTo>
                    <a:pt x="1" y="7526"/>
                    <a:pt x="2013" y="7073"/>
                    <a:pt x="2287" y="6811"/>
                  </a:cubicBezTo>
                  <a:cubicBezTo>
                    <a:pt x="2549" y="6561"/>
                    <a:pt x="5299" y="3323"/>
                    <a:pt x="5656" y="2835"/>
                  </a:cubicBezTo>
                  <a:cubicBezTo>
                    <a:pt x="6025" y="2346"/>
                    <a:pt x="7871" y="1918"/>
                    <a:pt x="7871" y="1918"/>
                  </a:cubicBezTo>
                  <a:cubicBezTo>
                    <a:pt x="7871" y="1918"/>
                    <a:pt x="8692" y="1644"/>
                    <a:pt x="9621" y="822"/>
                  </a:cubicBezTo>
                  <a:cubicBezTo>
                    <a:pt x="10538" y="1"/>
                    <a:pt x="11728" y="275"/>
                    <a:pt x="12181" y="691"/>
                  </a:cubicBezTo>
                  <a:cubicBezTo>
                    <a:pt x="12621" y="1108"/>
                    <a:pt x="13848" y="2251"/>
                    <a:pt x="14086" y="3037"/>
                  </a:cubicBezTo>
                  <a:cubicBezTo>
                    <a:pt x="14324" y="3823"/>
                    <a:pt x="14443" y="4680"/>
                    <a:pt x="13848" y="4454"/>
                  </a:cubicBezTo>
                  <a:cubicBezTo>
                    <a:pt x="12871" y="4085"/>
                    <a:pt x="12359" y="2025"/>
                    <a:pt x="11169" y="2287"/>
                  </a:cubicBezTo>
                  <a:cubicBezTo>
                    <a:pt x="10621" y="2406"/>
                    <a:pt x="9145" y="3644"/>
                    <a:pt x="8954" y="3799"/>
                  </a:cubicBezTo>
                  <a:cubicBezTo>
                    <a:pt x="8954" y="3799"/>
                    <a:pt x="8502" y="4906"/>
                    <a:pt x="9073" y="5561"/>
                  </a:cubicBezTo>
                  <a:lnTo>
                    <a:pt x="9073" y="556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4"/>
            <p:cNvSpPr/>
            <p:nvPr/>
          </p:nvSpPr>
          <p:spPr>
            <a:xfrm>
              <a:off x="7412763" y="3876900"/>
              <a:ext cx="37879" cy="16858"/>
            </a:xfrm>
            <a:custGeom>
              <a:avLst/>
              <a:gdLst/>
              <a:ahLst/>
              <a:cxnLst/>
              <a:rect l="l" t="t" r="r" b="b"/>
              <a:pathLst>
                <a:path w="537" h="239" extrusionOk="0">
                  <a:moveTo>
                    <a:pt x="119" y="1"/>
                  </a:moveTo>
                  <a:cubicBezTo>
                    <a:pt x="60" y="1"/>
                    <a:pt x="0" y="48"/>
                    <a:pt x="0" y="120"/>
                  </a:cubicBezTo>
                  <a:cubicBezTo>
                    <a:pt x="0" y="179"/>
                    <a:pt x="48" y="227"/>
                    <a:pt x="107" y="227"/>
                  </a:cubicBezTo>
                  <a:lnTo>
                    <a:pt x="417" y="239"/>
                  </a:lnTo>
                  <a:cubicBezTo>
                    <a:pt x="477" y="239"/>
                    <a:pt x="524" y="203"/>
                    <a:pt x="536" y="144"/>
                  </a:cubicBezTo>
                  <a:cubicBezTo>
                    <a:pt x="536" y="132"/>
                    <a:pt x="524" y="132"/>
                    <a:pt x="524" y="120"/>
                  </a:cubicBezTo>
                  <a:cubicBezTo>
                    <a:pt x="524" y="72"/>
                    <a:pt x="477" y="24"/>
                    <a:pt x="417" y="13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4"/>
            <p:cNvSpPr/>
            <p:nvPr/>
          </p:nvSpPr>
          <p:spPr>
            <a:xfrm>
              <a:off x="6659409" y="3817225"/>
              <a:ext cx="765967" cy="91699"/>
            </a:xfrm>
            <a:custGeom>
              <a:avLst/>
              <a:gdLst/>
              <a:ahLst/>
              <a:cxnLst/>
              <a:rect l="l" t="t" r="r" b="b"/>
              <a:pathLst>
                <a:path w="10859" h="1300" extrusionOk="0">
                  <a:moveTo>
                    <a:pt x="621" y="1"/>
                  </a:moveTo>
                  <a:cubicBezTo>
                    <a:pt x="298" y="1"/>
                    <a:pt x="36" y="247"/>
                    <a:pt x="12" y="573"/>
                  </a:cubicBezTo>
                  <a:cubicBezTo>
                    <a:pt x="0" y="906"/>
                    <a:pt x="262" y="1192"/>
                    <a:pt x="596" y="1204"/>
                  </a:cubicBezTo>
                  <a:lnTo>
                    <a:pt x="9787" y="1299"/>
                  </a:lnTo>
                  <a:lnTo>
                    <a:pt x="10597" y="1240"/>
                  </a:lnTo>
                  <a:cubicBezTo>
                    <a:pt x="10604" y="1240"/>
                    <a:pt x="10610" y="1240"/>
                    <a:pt x="10617" y="1240"/>
                  </a:cubicBezTo>
                  <a:cubicBezTo>
                    <a:pt x="10740" y="1240"/>
                    <a:pt x="10848" y="1137"/>
                    <a:pt x="10859" y="1001"/>
                  </a:cubicBezTo>
                  <a:lnTo>
                    <a:pt x="10859" y="966"/>
                  </a:lnTo>
                  <a:cubicBezTo>
                    <a:pt x="10847" y="835"/>
                    <a:pt x="10740" y="739"/>
                    <a:pt x="10609" y="728"/>
                  </a:cubicBezTo>
                  <a:lnTo>
                    <a:pt x="9752" y="585"/>
                  </a:lnTo>
                  <a:lnTo>
                    <a:pt x="643" y="1"/>
                  </a:lnTo>
                  <a:cubicBezTo>
                    <a:pt x="636" y="1"/>
                    <a:pt x="628" y="1"/>
                    <a:pt x="621" y="1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4"/>
            <p:cNvSpPr/>
            <p:nvPr/>
          </p:nvSpPr>
          <p:spPr>
            <a:xfrm>
              <a:off x="6660256" y="3817225"/>
              <a:ext cx="245259" cy="86620"/>
            </a:xfrm>
            <a:custGeom>
              <a:avLst/>
              <a:gdLst/>
              <a:ahLst/>
              <a:cxnLst/>
              <a:rect l="l" t="t" r="r" b="b"/>
              <a:pathLst>
                <a:path w="3477" h="1228" extrusionOk="0">
                  <a:moveTo>
                    <a:pt x="620" y="1"/>
                  </a:moveTo>
                  <a:cubicBezTo>
                    <a:pt x="297" y="1"/>
                    <a:pt x="24" y="247"/>
                    <a:pt x="12" y="573"/>
                  </a:cubicBezTo>
                  <a:cubicBezTo>
                    <a:pt x="0" y="906"/>
                    <a:pt x="262" y="1192"/>
                    <a:pt x="596" y="1204"/>
                  </a:cubicBezTo>
                  <a:lnTo>
                    <a:pt x="3203" y="1228"/>
                  </a:lnTo>
                  <a:cubicBezTo>
                    <a:pt x="3227" y="1204"/>
                    <a:pt x="3251" y="1180"/>
                    <a:pt x="3275" y="1156"/>
                  </a:cubicBezTo>
                  <a:cubicBezTo>
                    <a:pt x="3477" y="859"/>
                    <a:pt x="3477" y="454"/>
                    <a:pt x="3263" y="168"/>
                  </a:cubicBezTo>
                  <a:lnTo>
                    <a:pt x="631" y="1"/>
                  </a:lnTo>
                  <a:lnTo>
                    <a:pt x="643" y="1"/>
                  </a:lnTo>
                  <a:cubicBezTo>
                    <a:pt x="636" y="1"/>
                    <a:pt x="628" y="1"/>
                    <a:pt x="620" y="1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4"/>
            <p:cNvSpPr/>
            <p:nvPr/>
          </p:nvSpPr>
          <p:spPr>
            <a:xfrm>
              <a:off x="6560302" y="3872598"/>
              <a:ext cx="666579" cy="428515"/>
            </a:xfrm>
            <a:custGeom>
              <a:avLst/>
              <a:gdLst/>
              <a:ahLst/>
              <a:cxnLst/>
              <a:rect l="l" t="t" r="r" b="b"/>
              <a:pathLst>
                <a:path w="9450" h="6075" extrusionOk="0">
                  <a:moveTo>
                    <a:pt x="8615" y="0"/>
                  </a:moveTo>
                  <a:cubicBezTo>
                    <a:pt x="8435" y="0"/>
                    <a:pt x="8220" y="41"/>
                    <a:pt x="7978" y="133"/>
                  </a:cubicBezTo>
                  <a:cubicBezTo>
                    <a:pt x="6906" y="538"/>
                    <a:pt x="5430" y="1288"/>
                    <a:pt x="5430" y="1288"/>
                  </a:cubicBezTo>
                  <a:cubicBezTo>
                    <a:pt x="5430" y="1288"/>
                    <a:pt x="5341" y="1311"/>
                    <a:pt x="5197" y="1311"/>
                  </a:cubicBezTo>
                  <a:cubicBezTo>
                    <a:pt x="4923" y="1311"/>
                    <a:pt x="4450" y="1229"/>
                    <a:pt x="4013" y="752"/>
                  </a:cubicBezTo>
                  <a:lnTo>
                    <a:pt x="0" y="6074"/>
                  </a:lnTo>
                  <a:cubicBezTo>
                    <a:pt x="1108" y="5705"/>
                    <a:pt x="3287" y="4229"/>
                    <a:pt x="3870" y="4062"/>
                  </a:cubicBezTo>
                  <a:cubicBezTo>
                    <a:pt x="4453" y="3895"/>
                    <a:pt x="5870" y="3622"/>
                    <a:pt x="6823" y="2979"/>
                  </a:cubicBezTo>
                  <a:cubicBezTo>
                    <a:pt x="7775" y="2324"/>
                    <a:pt x="8478" y="1776"/>
                    <a:pt x="9025" y="1050"/>
                  </a:cubicBezTo>
                  <a:cubicBezTo>
                    <a:pt x="9449" y="479"/>
                    <a:pt x="9232" y="0"/>
                    <a:pt x="86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4"/>
            <p:cNvSpPr/>
            <p:nvPr/>
          </p:nvSpPr>
          <p:spPr>
            <a:xfrm>
              <a:off x="6560302" y="3853411"/>
              <a:ext cx="675326" cy="447702"/>
            </a:xfrm>
            <a:custGeom>
              <a:avLst/>
              <a:gdLst/>
              <a:ahLst/>
              <a:cxnLst/>
              <a:rect l="l" t="t" r="r" b="b"/>
              <a:pathLst>
                <a:path w="9574" h="6347" fill="none" extrusionOk="0">
                  <a:moveTo>
                    <a:pt x="0" y="6346"/>
                  </a:moveTo>
                  <a:cubicBezTo>
                    <a:pt x="1108" y="5977"/>
                    <a:pt x="3287" y="4501"/>
                    <a:pt x="3870" y="4334"/>
                  </a:cubicBezTo>
                  <a:cubicBezTo>
                    <a:pt x="4453" y="4167"/>
                    <a:pt x="5870" y="3894"/>
                    <a:pt x="6823" y="3251"/>
                  </a:cubicBezTo>
                  <a:cubicBezTo>
                    <a:pt x="7775" y="2596"/>
                    <a:pt x="8478" y="2048"/>
                    <a:pt x="9025" y="1322"/>
                  </a:cubicBezTo>
                  <a:cubicBezTo>
                    <a:pt x="9573" y="584"/>
                    <a:pt x="9049" y="0"/>
                    <a:pt x="7978" y="405"/>
                  </a:cubicBezTo>
                  <a:cubicBezTo>
                    <a:pt x="6906" y="810"/>
                    <a:pt x="5430" y="1560"/>
                    <a:pt x="5430" y="1560"/>
                  </a:cubicBezTo>
                  <a:cubicBezTo>
                    <a:pt x="5430" y="1560"/>
                    <a:pt x="4680" y="1750"/>
                    <a:pt x="4013" y="1024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4"/>
            <p:cNvSpPr/>
            <p:nvPr/>
          </p:nvSpPr>
          <p:spPr>
            <a:xfrm>
              <a:off x="7141471" y="3889456"/>
              <a:ext cx="75687" cy="90006"/>
            </a:xfrm>
            <a:custGeom>
              <a:avLst/>
              <a:gdLst/>
              <a:ahLst/>
              <a:cxnLst/>
              <a:rect l="l" t="t" r="r" b="b"/>
              <a:pathLst>
                <a:path w="1073" h="1276" extrusionOk="0">
                  <a:moveTo>
                    <a:pt x="606" y="0"/>
                  </a:moveTo>
                  <a:cubicBezTo>
                    <a:pt x="539" y="0"/>
                    <a:pt x="470" y="16"/>
                    <a:pt x="405" y="49"/>
                  </a:cubicBezTo>
                  <a:lnTo>
                    <a:pt x="1" y="251"/>
                  </a:lnTo>
                  <a:cubicBezTo>
                    <a:pt x="1" y="251"/>
                    <a:pt x="36" y="275"/>
                    <a:pt x="191" y="620"/>
                  </a:cubicBezTo>
                  <a:cubicBezTo>
                    <a:pt x="274" y="823"/>
                    <a:pt x="310" y="1049"/>
                    <a:pt x="286" y="1275"/>
                  </a:cubicBezTo>
                  <a:cubicBezTo>
                    <a:pt x="286" y="1275"/>
                    <a:pt x="1072" y="763"/>
                    <a:pt x="1013" y="370"/>
                  </a:cubicBezTo>
                  <a:cubicBezTo>
                    <a:pt x="1001" y="275"/>
                    <a:pt x="953" y="192"/>
                    <a:pt x="894" y="120"/>
                  </a:cubicBezTo>
                  <a:cubicBezTo>
                    <a:pt x="813" y="40"/>
                    <a:pt x="711" y="0"/>
                    <a:pt x="606" y="0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4"/>
            <p:cNvSpPr/>
            <p:nvPr/>
          </p:nvSpPr>
          <p:spPr>
            <a:xfrm>
              <a:off x="6172269" y="4022210"/>
              <a:ext cx="293224" cy="394798"/>
            </a:xfrm>
            <a:custGeom>
              <a:avLst/>
              <a:gdLst/>
              <a:ahLst/>
              <a:cxnLst/>
              <a:rect l="l" t="t" r="r" b="b"/>
              <a:pathLst>
                <a:path w="4157" h="5597" extrusionOk="0">
                  <a:moveTo>
                    <a:pt x="2846" y="0"/>
                  </a:moveTo>
                  <a:lnTo>
                    <a:pt x="1" y="655"/>
                  </a:lnTo>
                  <a:cubicBezTo>
                    <a:pt x="287" y="1310"/>
                    <a:pt x="525" y="1989"/>
                    <a:pt x="715" y="2679"/>
                  </a:cubicBezTo>
                  <a:cubicBezTo>
                    <a:pt x="989" y="3703"/>
                    <a:pt x="1120" y="5596"/>
                    <a:pt x="1120" y="5596"/>
                  </a:cubicBezTo>
                  <a:lnTo>
                    <a:pt x="4156" y="4858"/>
                  </a:lnTo>
                  <a:cubicBezTo>
                    <a:pt x="4156" y="4072"/>
                    <a:pt x="4108" y="3287"/>
                    <a:pt x="4001" y="2513"/>
                  </a:cubicBezTo>
                  <a:cubicBezTo>
                    <a:pt x="3835" y="1346"/>
                    <a:pt x="2846" y="0"/>
                    <a:pt x="2846" y="0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4"/>
            <p:cNvSpPr/>
            <p:nvPr/>
          </p:nvSpPr>
          <p:spPr>
            <a:xfrm>
              <a:off x="5792700" y="4025596"/>
              <a:ext cx="608950" cy="653459"/>
            </a:xfrm>
            <a:custGeom>
              <a:avLst/>
              <a:gdLst/>
              <a:ahLst/>
              <a:cxnLst/>
              <a:rect l="l" t="t" r="r" b="b"/>
              <a:pathLst>
                <a:path w="8633" h="9264" extrusionOk="0">
                  <a:moveTo>
                    <a:pt x="7192" y="0"/>
                  </a:moveTo>
                  <a:lnTo>
                    <a:pt x="0" y="1143"/>
                  </a:lnTo>
                  <a:lnTo>
                    <a:pt x="0" y="9263"/>
                  </a:lnTo>
                  <a:lnTo>
                    <a:pt x="8501" y="5751"/>
                  </a:lnTo>
                  <a:cubicBezTo>
                    <a:pt x="8501" y="5751"/>
                    <a:pt x="8632" y="3620"/>
                    <a:pt x="8358" y="2298"/>
                  </a:cubicBezTo>
                  <a:cubicBezTo>
                    <a:pt x="8084" y="976"/>
                    <a:pt x="7192" y="0"/>
                    <a:pt x="7192" y="0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4"/>
            <p:cNvSpPr/>
            <p:nvPr/>
          </p:nvSpPr>
          <p:spPr>
            <a:xfrm>
              <a:off x="6264675" y="4386683"/>
              <a:ext cx="44580" cy="45426"/>
            </a:xfrm>
            <a:custGeom>
              <a:avLst/>
              <a:gdLst/>
              <a:ahLst/>
              <a:cxnLst/>
              <a:rect l="l" t="t" r="r" b="b"/>
              <a:pathLst>
                <a:path w="632" h="644" extrusionOk="0">
                  <a:moveTo>
                    <a:pt x="322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501"/>
                    <a:pt x="143" y="644"/>
                    <a:pt x="310" y="644"/>
                  </a:cubicBezTo>
                  <a:cubicBezTo>
                    <a:pt x="489" y="644"/>
                    <a:pt x="631" y="501"/>
                    <a:pt x="631" y="322"/>
                  </a:cubicBezTo>
                  <a:cubicBezTo>
                    <a:pt x="631" y="144"/>
                    <a:pt x="489" y="1"/>
                    <a:pt x="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4"/>
            <p:cNvSpPr/>
            <p:nvPr/>
          </p:nvSpPr>
          <p:spPr>
            <a:xfrm>
              <a:off x="7023037" y="3975161"/>
              <a:ext cx="5149" cy="5149"/>
            </a:xfrm>
            <a:custGeom>
              <a:avLst/>
              <a:gdLst/>
              <a:ahLst/>
              <a:cxnLst/>
              <a:rect l="l" t="t" r="r" b="b"/>
              <a:pathLst>
                <a:path w="73" h="73" fill="none" extrusionOk="0">
                  <a:moveTo>
                    <a:pt x="72" y="72"/>
                  </a:moveTo>
                  <a:lnTo>
                    <a:pt x="1" y="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4"/>
            <p:cNvSpPr/>
            <p:nvPr/>
          </p:nvSpPr>
          <p:spPr>
            <a:xfrm>
              <a:off x="7036509" y="3989480"/>
              <a:ext cx="31953" cy="57982"/>
            </a:xfrm>
            <a:custGeom>
              <a:avLst/>
              <a:gdLst/>
              <a:ahLst/>
              <a:cxnLst/>
              <a:rect l="l" t="t" r="r" b="b"/>
              <a:pathLst>
                <a:path w="453" h="822" fill="none" extrusionOk="0">
                  <a:moveTo>
                    <a:pt x="298" y="822"/>
                  </a:moveTo>
                  <a:cubicBezTo>
                    <a:pt x="298" y="822"/>
                    <a:pt x="453" y="524"/>
                    <a:pt x="0" y="0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4"/>
            <p:cNvSpPr/>
            <p:nvPr/>
          </p:nvSpPr>
          <p:spPr>
            <a:xfrm>
              <a:off x="7023037" y="4002882"/>
              <a:ext cx="18551" cy="40418"/>
            </a:xfrm>
            <a:custGeom>
              <a:avLst/>
              <a:gdLst/>
              <a:ahLst/>
              <a:cxnLst/>
              <a:rect l="l" t="t" r="r" b="b"/>
              <a:pathLst>
                <a:path w="263" h="573" fill="none" extrusionOk="0">
                  <a:moveTo>
                    <a:pt x="48" y="1"/>
                  </a:moveTo>
                  <a:cubicBezTo>
                    <a:pt x="48" y="1"/>
                    <a:pt x="1" y="143"/>
                    <a:pt x="263" y="572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4"/>
            <p:cNvSpPr/>
            <p:nvPr/>
          </p:nvSpPr>
          <p:spPr>
            <a:xfrm>
              <a:off x="7046596" y="3979393"/>
              <a:ext cx="26099" cy="42040"/>
            </a:xfrm>
            <a:custGeom>
              <a:avLst/>
              <a:gdLst/>
              <a:ahLst/>
              <a:cxnLst/>
              <a:rect l="l" t="t" r="r" b="b"/>
              <a:pathLst>
                <a:path w="370" h="596" fill="none" extrusionOk="0">
                  <a:moveTo>
                    <a:pt x="0" y="0"/>
                  </a:moveTo>
                  <a:cubicBezTo>
                    <a:pt x="167" y="167"/>
                    <a:pt x="286" y="369"/>
                    <a:pt x="369" y="596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45823636"/>
      </p:ext>
    </p:extLst>
  </p:cSld>
  <p:clrMapOvr>
    <a:masterClrMapping/>
  </p:clrMapOvr>
</p:sld>
</file>

<file path=ppt/theme/theme1.xml><?xml version="1.0" encoding="utf-8"?>
<a:theme xmlns:a="http://schemas.openxmlformats.org/drawingml/2006/main" name="Storyset-Stil Techie Business Meeting by Slidesgo">
  <a:themeElements>
    <a:clrScheme name="Simple Light">
      <a:dk1>
        <a:srgbClr val="000000"/>
      </a:dk1>
      <a:lt1>
        <a:srgbClr val="FFFFFF"/>
      </a:lt1>
      <a:dk2>
        <a:srgbClr val="D0CBED"/>
      </a:dk2>
      <a:lt2>
        <a:srgbClr val="6453C2"/>
      </a:lt2>
      <a:accent1>
        <a:srgbClr val="50429B"/>
      </a:accent1>
      <a:accent2>
        <a:srgbClr val="515B60"/>
      </a:accent2>
      <a:accent3>
        <a:srgbClr val="263238"/>
      </a:accent3>
      <a:accent4>
        <a:srgbClr val="969697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264</Words>
  <Application>Microsoft Office PowerPoint</Application>
  <PresentationFormat>Apresentação na tela (16:9)</PresentationFormat>
  <Paragraphs>23</Paragraphs>
  <Slides>8</Slides>
  <Notes>6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Space Grotesk</vt:lpstr>
      <vt:lpstr>Archivo</vt:lpstr>
      <vt:lpstr>Arial</vt:lpstr>
      <vt:lpstr>Sora</vt:lpstr>
      <vt:lpstr>Storyset-Stil Techie Business Meeting by Slidesgo</vt:lpstr>
      <vt:lpstr>Retirando informações de imagens e PDFs</vt:lpstr>
      <vt:lpstr>Sobre mim</vt:lpstr>
      <vt:lpstr>O que é uma imagem?</vt:lpstr>
      <vt:lpstr>Visão computacional</vt:lpstr>
      <vt:lpstr>Como funciona?</vt:lpstr>
      <vt:lpstr>Bibliotecas</vt:lpstr>
      <vt:lpstr>Bibliotecas</vt:lpstr>
      <vt:lpstr>Bora codar!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Retirando informações de imagens e PDFs</dc:title>
  <dc:creator>Marcos Vinicius</dc:creator>
  <cp:lastModifiedBy>Marcos Vinicius</cp:lastModifiedBy>
  <cp:revision>16</cp:revision>
  <dcterms:modified xsi:type="dcterms:W3CDTF">2022-11-11T13:35:15Z</dcterms:modified>
</cp:coreProperties>
</file>